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9" r:id="rId1"/>
    <p:sldMasterId id="2147483754" r:id="rId2"/>
    <p:sldMasterId id="2147483742" r:id="rId3"/>
    <p:sldMasterId id="2147483766" r:id="rId4"/>
    <p:sldMasterId id="2147483778" r:id="rId5"/>
    <p:sldMasterId id="2147483790" r:id="rId6"/>
    <p:sldMasterId id="2147483802" r:id="rId7"/>
    <p:sldMasterId id="2147487399" r:id="rId8"/>
    <p:sldMasterId id="2147487413" r:id="rId9"/>
  </p:sldMasterIdLst>
  <p:notesMasterIdLst>
    <p:notesMasterId r:id="rId19"/>
  </p:notesMasterIdLst>
  <p:handoutMasterIdLst>
    <p:handoutMasterId r:id="rId20"/>
  </p:handoutMasterIdLst>
  <p:sldIdLst>
    <p:sldId id="256" r:id="rId10"/>
    <p:sldId id="325" r:id="rId11"/>
    <p:sldId id="327" r:id="rId12"/>
    <p:sldId id="292" r:id="rId13"/>
    <p:sldId id="328" r:id="rId14"/>
    <p:sldId id="329" r:id="rId15"/>
    <p:sldId id="330" r:id="rId16"/>
    <p:sldId id="332" r:id="rId17"/>
    <p:sldId id="331" r:id="rId18"/>
  </p:sldIdLst>
  <p:sldSz cx="9144000" cy="6858000" type="screen4x3"/>
  <p:notesSz cx="6799263" cy="9929813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B1A5"/>
    <a:srgbClr val="266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55" autoAdjust="0"/>
    <p:restoredTop sz="94346" autoAdjust="0"/>
  </p:normalViewPr>
  <p:slideViewPr>
    <p:cSldViewPr snapToGrid="0" snapToObjects="1">
      <p:cViewPr varScale="1">
        <p:scale>
          <a:sx n="120" d="100"/>
          <a:sy n="120" d="100"/>
        </p:scale>
        <p:origin x="9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587" y="0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D4565C-19D5-437B-9727-82AFCE431F0B}" type="datetime1">
              <a:rPr lang="fr-FR"/>
              <a:pPr>
                <a:defRPr/>
              </a:pPr>
              <a:t>18/04/2018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179"/>
            <a:ext cx="2947088" cy="497046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587" y="9431179"/>
            <a:ext cx="2947088" cy="497046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4D951E-87F4-4E94-A4F3-6C16480667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414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587" y="0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3C8B39-EA21-42A6-8FD1-497A40BF9564}" type="datetime1">
              <a:rPr lang="fr-FR"/>
              <a:pPr>
                <a:defRPr/>
              </a:pPr>
              <a:t>18/04/2018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609" y="4716383"/>
            <a:ext cx="5440046" cy="4468654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179"/>
            <a:ext cx="2947088" cy="497046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587" y="9431179"/>
            <a:ext cx="2947088" cy="497046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92CD591-19E3-4B25-9676-53B6E0FA5F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0016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9113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E43A7B-BB41-4DF7-839C-06A01A14180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605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2CD591-19E3-4B25-9676-53B6E0FA5FDF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404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2CD591-19E3-4B25-9676-53B6E0FA5FDF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27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2CD591-19E3-4B25-9676-53B6E0FA5FD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278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2CD591-19E3-4B25-9676-53B6E0FA5FDF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278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2CD591-19E3-4B25-9676-53B6E0FA5FD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278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2CD591-19E3-4B25-9676-53B6E0FA5FDF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517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2CD591-19E3-4B25-9676-53B6E0FA5FDF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143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2CD591-19E3-4B25-9676-53B6E0FA5FDF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926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4" descr="fond_diapo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5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1000">
                <a:solidFill>
                  <a:srgbClr val="AFB1A5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000" b="1">
                <a:solidFill>
                  <a:srgbClr val="AFB1A5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807552FA-C54C-44B4-A271-9E4AD8C2F1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76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99ECD-9F0D-4F94-AD8C-048E487F76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25272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3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84983-56AF-4153-8248-D41EDAB5B1B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940194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88019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688019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850069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EA545-6D73-4A61-B253-CA5D4772282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36342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99ECD-9F0D-4F94-AD8C-048E487F769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96102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3C2B7-EEF1-4666-A7B6-446691E9705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60007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82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20" name="Titre vertical 19"/>
          <p:cNvSpPr>
            <a:spLocks noGrp="1"/>
          </p:cNvSpPr>
          <p:nvPr>
            <p:ph type="title" orient="vert"/>
          </p:nvPr>
        </p:nvSpPr>
        <p:spPr>
          <a:xfrm>
            <a:off x="6647414" y="782638"/>
            <a:ext cx="1827843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A2201-AF20-4C1E-82BE-8369E540427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8391525" y="449537"/>
            <a:ext cx="0" cy="455613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65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520700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2663B4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3C2B7-EEF1-4666-A7B6-446691E970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493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74700"/>
            <a:ext cx="2057400" cy="5351463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82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A2201-AF20-4C1E-82BE-8369E54042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860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8C65F-4856-492C-8C45-5995662A97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735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1400" y="1981200"/>
            <a:ext cx="7543800" cy="4546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75D00-0734-4D03-8075-1C76D91179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936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46E16-5005-4A0F-8AFA-617058F88D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628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41400" y="1600200"/>
            <a:ext cx="3632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38700" y="1600200"/>
            <a:ext cx="3746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75B3F-FCAA-4518-B3B8-E27F84CA42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719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CE797-0F17-45E2-8973-383AB9786A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268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27E5F-3521-4473-B109-AB11D50DDD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506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213EC-30B5-4D20-ACED-04AC970601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45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5" descr="fond_diapo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520700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2663B4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26EF9-15FF-4853-BA64-607FB370AD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04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565492"/>
            <a:ext cx="2302063" cy="86960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92663" y="565493"/>
            <a:ext cx="5279837" cy="55606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90600" y="1866900"/>
            <a:ext cx="2302063" cy="4259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0269-6B71-44ED-8BF6-58E535A838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582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0FE49-C72A-48F0-B02C-7CFBB0A2D7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245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41400" y="1600200"/>
            <a:ext cx="7543800" cy="4953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E3408-9279-4A67-AEF6-82CF2C0C62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134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65492"/>
            <a:ext cx="2057400" cy="5962307"/>
          </a:xfrm>
        </p:spPr>
        <p:txBody>
          <a:bodyPr vert="eaVert"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65493"/>
            <a:ext cx="6019800" cy="596230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F2EF8-8E00-429F-AA98-93659A9B51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9930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7271" y="1627425"/>
            <a:ext cx="7640929" cy="147002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4029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881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 userDrawn="1"/>
        </p:nvSpPr>
        <p:spPr bwMode="auto">
          <a:xfrm>
            <a:off x="3335338" y="1158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68399" y="1841500"/>
            <a:ext cx="6515101" cy="3390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086115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568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8962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1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520700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2663B4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500DB-D788-487A-8852-1090A12676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8990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29078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bg>
      <p:bgPr>
        <a:blipFill dpi="0" rotWithShape="1">
          <a:blip r:embed="rId2">
            <a:alphaModFix amt="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pic>
        <p:nvPicPr>
          <p:cNvPr id="3" name="Image 8" descr="fond_titre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9" t="13089" r="20146" b="21875"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9"/>
          <p:cNvSpPr/>
          <p:nvPr userDrawn="1"/>
        </p:nvSpPr>
        <p:spPr>
          <a:xfrm>
            <a:off x="1460500" y="2120900"/>
            <a:ext cx="5994400" cy="22225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559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63282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91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5954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1D9B4-3E53-4077-86A5-99D1E7FD4F1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51401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6D388-EA57-428A-9285-E1C5C3C7D88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83939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1D9BE-36E3-4E25-A604-FAEE2DB7EA2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19043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6C798-18B4-42FB-BD74-4DA244B149C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03240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F68BE-8468-4BA9-84FB-A7CCCC0AF04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436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/>
        </p:nvSpPr>
        <p:spPr bwMode="auto">
          <a:xfrm>
            <a:off x="3335338" y="1158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600" b="1" cap="all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1000">
                <a:solidFill>
                  <a:srgbClr val="AFB1A5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000" b="1">
                <a:solidFill>
                  <a:srgbClr val="AFB1A5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093DE29-A09E-457A-9AC4-A777026927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0453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E3E2C-BF94-47C4-A0F7-00B0FD65818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10404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90EDC-608E-4B95-8A87-46FD56BCA3E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6157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16574-30D0-48ED-BEB8-317CE2F9AED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07353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88BA-8385-4D8D-AE59-D6BA7CA166C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25493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0EC65-4940-4EA4-B1A8-73DAC4D3A2B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3648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A60F8-2216-40AD-BF69-2508D3C71A3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00802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29B0B-BDCC-4B3E-A2C3-9FACF116DFC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87260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6A44D-35AF-42D8-B535-5B6C70BEB04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43196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 userDrawn="1"/>
        </p:nvSpPr>
        <p:spPr bwMode="auto">
          <a:xfrm>
            <a:off x="3335338" y="1158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68399" y="1841500"/>
            <a:ext cx="6515101" cy="3390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605235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4AF23-EE3F-4FD3-AE1C-78BBAD5379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96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520700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2663B4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06318-B599-4681-9177-93FC0E2394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0758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10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FA00-96C2-4F7C-94BF-D54CC48256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5684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4D07-3782-46B0-AAAE-7C3C5B2FBB0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5685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6407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bg>
      <p:bgPr>
        <a:blipFill dpi="0" rotWithShape="1">
          <a:blip r:embed="rId2">
            <a:alphaModFix amt="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pic>
        <p:nvPicPr>
          <p:cNvPr id="3" name="Image 8" descr="fond_titre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9" t="13089" r="20146" b="21875"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9"/>
          <p:cNvSpPr/>
          <p:nvPr userDrawn="1"/>
        </p:nvSpPr>
        <p:spPr>
          <a:xfrm>
            <a:off x="1460500" y="2120900"/>
            <a:ext cx="5994400" cy="22225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1969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B2B50-F2A8-4005-8FE2-CFBC8219C6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88244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5B52F-5081-4CC5-9D93-DCECB2A9C5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7750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CBAB-42CD-412D-92D9-7F273E20DD2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522237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7E0-5F7C-4913-B519-4B47D2C4248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487476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E60EC-8077-40D8-A12E-D2524D8BFE5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01155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F8A80-B402-485F-A6CD-A9507491245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656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520700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2663B4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7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10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3EAEA-034B-485A-B7FB-4324550610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0267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F08A5-1C16-4982-B26D-6E35E6B19C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83379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268DA-B5FC-43C0-AA65-FFA91D11CD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114650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C90BA-E850-424E-AF02-483D68EA387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07725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89FD4-55EC-4B13-8007-CEB041FB21C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880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BC4B7-EB35-4EB4-A44B-8ACFDACD7BD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96304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CF3FA-6288-4CCD-B6B5-B9DEC31E33F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8546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26A63-4968-4BD4-85BD-ABE06604A9F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57008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77D05-9FEF-4BFA-B212-A5F066E8246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325620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56FB4-05C4-4BF6-AC6A-8F73E6A4023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022575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5AA5A-B74E-4EA0-A7EB-BF334A60BAB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127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520700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2663B4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1000">
                <a:solidFill>
                  <a:srgbClr val="AFB1A5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8534400" y="-139700"/>
            <a:ext cx="609600" cy="711200"/>
          </a:xfrm>
        </p:spPr>
        <p:txBody>
          <a:bodyPr/>
          <a:lstStyle>
            <a:lvl1pPr algn="r">
              <a:defRPr sz="4400" b="1">
                <a:solidFill>
                  <a:srgbClr val="AFB1A5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E8B2B4FF-02FC-42C2-B4EB-130242FB4E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75497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 userDrawn="1"/>
        </p:nvSpPr>
        <p:spPr bwMode="auto">
          <a:xfrm>
            <a:off x="3335338" y="1158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68399" y="1841500"/>
            <a:ext cx="6515101" cy="3390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5992319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BA098-2319-4110-9B15-A8E8EDD5C8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17472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10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32CE4-DC9C-4CE0-9951-F607493494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77264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AD116-8F85-4E7B-9138-8DE24DCF6BF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310074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0334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bg>
      <p:bgPr>
        <a:blipFill dpi="0" rotWithShape="1">
          <a:blip r:embed="rId2">
            <a:alphaModFix amt="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pic>
        <p:nvPicPr>
          <p:cNvPr id="3" name="Image 8" descr="fond_titre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9" t="13089" r="20146" b="21875"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9"/>
          <p:cNvSpPr/>
          <p:nvPr userDrawn="1"/>
        </p:nvSpPr>
        <p:spPr>
          <a:xfrm>
            <a:off x="1460500" y="2120900"/>
            <a:ext cx="5994400" cy="22225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4344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39A32-7627-4961-96A7-E9FD8D9F07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2975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3CACB-392D-4A2D-9C99-D2AB245B34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08401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61C8-144D-448A-8119-7C3F27A6CE8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61139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288" y="1008063"/>
            <a:ext cx="428942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7500" y="82550"/>
            <a:ext cx="1531938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49791"/>
            <a:ext cx="7772400" cy="2912146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252E44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261937"/>
            <a:ext cx="6400800" cy="7537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1EE9B-3B4B-FA4C-A80D-5BB5E5798D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22"/>
          <p:cNvSpPr>
            <a:spLocks noGrp="1"/>
          </p:cNvSpPr>
          <p:nvPr>
            <p:ph type="ftr" sz="quarter" idx="11"/>
          </p:nvPr>
        </p:nvSpPr>
        <p:spPr>
          <a:xfrm>
            <a:off x="1544638" y="171450"/>
            <a:ext cx="6054725" cy="401638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cxnSp>
        <p:nvCxnSpPr>
          <p:cNvPr id="13" name="Connecteur droit 12"/>
          <p:cNvCxnSpPr>
            <a:stCxn id="2" idx="1"/>
          </p:cNvCxnSpPr>
          <p:nvPr/>
        </p:nvCxnSpPr>
        <p:spPr>
          <a:xfrm flipH="1" flipV="1">
            <a:off x="1" y="3800475"/>
            <a:ext cx="685799" cy="5389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 flipV="1">
            <a:off x="8458200" y="3800475"/>
            <a:ext cx="685799" cy="5389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9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84983-56AF-4153-8248-D41EDAB5B1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71405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/>
        </p:nvSpPr>
        <p:spPr bwMode="auto">
          <a:xfrm>
            <a:off x="3335338" y="1158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1000" b="1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eaLnBrk="1" hangingPunct="1">
              <a:defRPr/>
            </a:pPr>
            <a:r>
              <a:rPr lang="fr-FR" sz="1000" b="1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DE LA PARTIE</a:t>
            </a: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0" y="3800475"/>
            <a:ext cx="914400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13" descr="LOGO_AMU_RV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1346200"/>
            <a:ext cx="31178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7500" y="82550"/>
            <a:ext cx="1582738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411619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144588"/>
            <a:ext cx="7772400" cy="180662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 cap="none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8" name="Espace réservé du pied de page 14"/>
          <p:cNvSpPr>
            <a:spLocks noGrp="1"/>
          </p:cNvSpPr>
          <p:nvPr>
            <p:ph type="ftr" sz="quarter" idx="10"/>
          </p:nvPr>
        </p:nvSpPr>
        <p:spPr>
          <a:xfrm>
            <a:off x="1738313" y="169863"/>
            <a:ext cx="5667375" cy="401637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F9160-95F5-3A43-8F66-4DB16E9435E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Espace réservé du pied de page 3"/>
          <p:cNvSpPr txBox="1">
            <a:spLocks noGrp="1"/>
          </p:cNvSpPr>
          <p:nvPr userDrawn="1"/>
        </p:nvSpPr>
        <p:spPr bwMode="auto">
          <a:xfrm>
            <a:off x="3335338" y="1158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</p:spTree>
    <p:extLst>
      <p:ext uri="{BB962C8B-B14F-4D97-AF65-F5344CB8AC3E}">
        <p14:creationId xmlns:p14="http://schemas.microsoft.com/office/powerpoint/2010/main" val="105349909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F2CC0-D350-5C4F-A4A1-9687023568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45556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 smtClean="0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5F73E-D302-7A49-9D49-5CFFB39DEAD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</p:spTree>
    <p:extLst>
      <p:ext uri="{BB962C8B-B14F-4D97-AF65-F5344CB8AC3E}">
        <p14:creationId xmlns:p14="http://schemas.microsoft.com/office/powerpoint/2010/main" val="39367425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07555-CBA5-0047-88BE-4AF3BB82ECE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952189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41969" cy="4525963"/>
          </a:xfrm>
        </p:spPr>
        <p:txBody>
          <a:bodyPr lIns="0" t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741969" cy="4525963"/>
          </a:xfrm>
        </p:spPr>
        <p:txBody>
          <a:bodyPr l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E08B6-E9BE-D942-B2DA-2F979D28175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</p:spTree>
    <p:extLst>
      <p:ext uri="{BB962C8B-B14F-4D97-AF65-F5344CB8AC3E}">
        <p14:creationId xmlns:p14="http://schemas.microsoft.com/office/powerpoint/2010/main" val="141626065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21" name="Titr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FB542-72F1-AF43-9406-37DC7932295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</p:spTree>
    <p:extLst>
      <p:ext uri="{BB962C8B-B14F-4D97-AF65-F5344CB8AC3E}">
        <p14:creationId xmlns:p14="http://schemas.microsoft.com/office/powerpoint/2010/main" val="172821775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8FC03-F3A1-944C-90A9-4E4D12AE8EC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6224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3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4C39F-01C2-E142-A242-98DFD306E14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940194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88019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688019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850069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ED241-2EF3-2448-8305-7DDC6310DFD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036342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FF6B-AE4E-AB4B-9894-DA3A29CB252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</p:spTree>
    <p:extLst>
      <p:ext uri="{BB962C8B-B14F-4D97-AF65-F5344CB8AC3E}">
        <p14:creationId xmlns:p14="http://schemas.microsoft.com/office/powerpoint/2010/main" val="202796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88019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688019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850069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7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EA545-6D73-4A61-B253-CA5D477228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585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1F4D6-7F2B-FE4B-9B8A-79743AC18E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u pied de page 3"/>
          <p:cNvSpPr txBox="1">
            <a:spLocks noGrp="1"/>
          </p:cNvSpPr>
          <p:nvPr userDrawn="1"/>
        </p:nvSpPr>
        <p:spPr bwMode="auto">
          <a:xfrm>
            <a:off x="3335338" y="15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baseline="-25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baseline="0" dirty="0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</a:t>
            </a:r>
            <a:r>
              <a:rPr lang="fr-FR" sz="1000" b="1" baseline="0" dirty="0">
                <a:solidFill>
                  <a:srgbClr val="FFFFFF"/>
                </a:solidFill>
                <a:latin typeface="Verdana" charset="0"/>
                <a:cs typeface="Arial" charset="0"/>
              </a:rPr>
              <a:t>DE LA PARTIE</a:t>
            </a:r>
          </a:p>
        </p:txBody>
      </p:sp>
    </p:spTree>
    <p:extLst>
      <p:ext uri="{BB962C8B-B14F-4D97-AF65-F5344CB8AC3E}">
        <p14:creationId xmlns:p14="http://schemas.microsoft.com/office/powerpoint/2010/main" val="275760007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82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20" name="Titre vertical 19"/>
          <p:cNvSpPr>
            <a:spLocks noGrp="1"/>
          </p:cNvSpPr>
          <p:nvPr>
            <p:ph type="title" orient="vert"/>
          </p:nvPr>
        </p:nvSpPr>
        <p:spPr>
          <a:xfrm>
            <a:off x="6647414" y="782638"/>
            <a:ext cx="1827843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13332-21D9-6C4F-AB50-7D40A53C18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8391525" y="449537"/>
            <a:ext cx="0" cy="455613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65319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288" y="1008063"/>
            <a:ext cx="428942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7500" y="82550"/>
            <a:ext cx="1531938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49791"/>
            <a:ext cx="7772400" cy="2912146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252E44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261937"/>
            <a:ext cx="6400800" cy="7537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552FA-C54C-44B4-A271-9E4AD8C2F13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22"/>
          <p:cNvSpPr>
            <a:spLocks noGrp="1"/>
          </p:cNvSpPr>
          <p:nvPr>
            <p:ph type="ftr" sz="quarter" idx="11"/>
          </p:nvPr>
        </p:nvSpPr>
        <p:spPr>
          <a:xfrm>
            <a:off x="1544638" y="171450"/>
            <a:ext cx="6054725" cy="401638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cxnSp>
        <p:nvCxnSpPr>
          <p:cNvPr id="13" name="Connecteur droit 12"/>
          <p:cNvCxnSpPr>
            <a:stCxn id="2" idx="1"/>
          </p:cNvCxnSpPr>
          <p:nvPr/>
        </p:nvCxnSpPr>
        <p:spPr>
          <a:xfrm flipH="1" flipV="1">
            <a:off x="1" y="3800475"/>
            <a:ext cx="685799" cy="5389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 flipV="1">
            <a:off x="8458200" y="3800475"/>
            <a:ext cx="685799" cy="5389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9573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/>
        </p:nvSpPr>
        <p:spPr bwMode="auto">
          <a:xfrm>
            <a:off x="3335338" y="1158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1000" b="1" smtClean="0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eaLnBrk="1" hangingPunct="1">
              <a:defRPr/>
            </a:pPr>
            <a:r>
              <a:rPr lang="fr-FR" sz="1000" b="1" smtClean="0">
                <a:solidFill>
                  <a:srgbClr val="FFFFFF"/>
                </a:solidFill>
                <a:latin typeface="Verdana" charset="0"/>
                <a:cs typeface="Arial" charset="0"/>
              </a:rPr>
              <a:t>&gt; TITRE DE LA PARTIE</a:t>
            </a: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0" y="3800475"/>
            <a:ext cx="914400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13" descr="LOGO_AMU_RV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1346200"/>
            <a:ext cx="31178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7500" y="82550"/>
            <a:ext cx="1582738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411619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144588"/>
            <a:ext cx="7772400" cy="180662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 cap="none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8" name="Espace réservé du pied de page 14"/>
          <p:cNvSpPr>
            <a:spLocks noGrp="1"/>
          </p:cNvSpPr>
          <p:nvPr>
            <p:ph type="ftr" sz="quarter" idx="10"/>
          </p:nvPr>
        </p:nvSpPr>
        <p:spPr>
          <a:xfrm>
            <a:off x="1738313" y="169863"/>
            <a:ext cx="5667375" cy="401637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DE29-A09E-457A-9AC4-A7770269274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49909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F2CC0-D350-5C4F-A4A1-96870235687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4555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500DB-D788-487A-8852-1090A12676F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74258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26EF9-15FF-4853-BA64-607FB370ADA1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52189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41969" cy="4525963"/>
          </a:xfrm>
        </p:spPr>
        <p:txBody>
          <a:bodyPr lIns="0" t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741969" cy="4525963"/>
          </a:xfrm>
        </p:spPr>
        <p:txBody>
          <a:bodyPr l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06318-B599-4681-9177-93FC0E2394E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26065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21" name="Titr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3EAEA-034B-485A-B7FB-4324550610E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21775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2B4FF-02FC-42C2-B4EB-130242FB4E9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22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8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3" descr="fond_diapos.gi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457200" y="774700"/>
            <a:ext cx="82296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7429500" y="309563"/>
            <a:ext cx="1104900" cy="261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AFB1A5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238500" y="0"/>
            <a:ext cx="2781300" cy="504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8534400" y="309563"/>
            <a:ext cx="454025" cy="261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AFB1A5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0ACF5724-4E12-427A-86BF-42514C2005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61" r:id="rId1"/>
    <p:sldLayoutId id="2147487362" r:id="rId2"/>
    <p:sldLayoutId id="2147487321" r:id="rId3"/>
    <p:sldLayoutId id="2147487363" r:id="rId4"/>
    <p:sldLayoutId id="2147487322" r:id="rId5"/>
    <p:sldLayoutId id="2147487323" r:id="rId6"/>
    <p:sldLayoutId id="2147487364" r:id="rId7"/>
    <p:sldLayoutId id="2147487324" r:id="rId8"/>
    <p:sldLayoutId id="2147487325" r:id="rId9"/>
    <p:sldLayoutId id="2147487326" r:id="rId10"/>
    <p:sldLayoutId id="2147487327" r:id="rId11"/>
    <p:sldLayoutId id="2147487328" r:id="rId1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rgbClr val="2663B4"/>
          </a:solidFill>
          <a:latin typeface="Verdana"/>
          <a:ea typeface="Verdana" pitchFamily="34" charset="0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1400" b="1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914400" indent="-4572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SzPct val="80000"/>
        <a:buAutoNum type="circleNumDbPlain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Wingdings" pitchFamily="2" charset="2"/>
        <a:buChar char="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SzPct val="130000"/>
        <a:buFont typeface="Arial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Arial" pitchFamily="34" charset="0"/>
        <a:buChar char="»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6" descr="fond_diapos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41400" y="1008063"/>
            <a:ext cx="75438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02513" y="0"/>
            <a:ext cx="1741487" cy="5651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92475" y="0"/>
            <a:ext cx="4110038" cy="565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52650" y="6721475"/>
            <a:ext cx="4826000" cy="136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5FFD19ED-C780-4312-B054-B2B5B30BB6F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205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41400" y="1981200"/>
            <a:ext cx="75438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65" r:id="rId1"/>
    <p:sldLayoutId id="2147487366" r:id="rId2"/>
    <p:sldLayoutId id="2147487367" r:id="rId3"/>
    <p:sldLayoutId id="2147487368" r:id="rId4"/>
    <p:sldLayoutId id="2147487369" r:id="rId5"/>
    <p:sldLayoutId id="2147487370" r:id="rId6"/>
    <p:sldLayoutId id="2147487371" r:id="rId7"/>
    <p:sldLayoutId id="2147487372" r:id="rId8"/>
    <p:sldLayoutId id="2147487373" r:id="rId9"/>
    <p:sldLayoutId id="2147487374" r:id="rId10"/>
    <p:sldLayoutId id="2147487375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rgbClr val="2663B4"/>
          </a:solidFill>
          <a:latin typeface="Verdana"/>
          <a:ea typeface="Verdana" pitchFamily="34" charset="0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1400" b="1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8001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AutoNum type="circleNumDbPlain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SzPct val="100000"/>
        <a:buFont typeface="Wingdings" pitchFamily="2" charset="2"/>
        <a:buChar char="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573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Lucida Grande"/>
        <a:buChar char="●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Arial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er 8"/>
          <p:cNvGrpSpPr>
            <a:grpSpLocks/>
          </p:cNvGrpSpPr>
          <p:nvPr userDrawn="1"/>
        </p:nvGrpSpPr>
        <p:grpSpPr bwMode="auto">
          <a:xfrm>
            <a:off x="0" y="0"/>
            <a:ext cx="9144000" cy="6875463"/>
            <a:chOff x="1" y="0"/>
            <a:chExt cx="9144000" cy="6876000"/>
          </a:xfrm>
        </p:grpSpPr>
        <p:pic>
          <p:nvPicPr>
            <p:cNvPr id="3078" name="Image 6" descr="fond_titre.gif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89" t="13089" r="20146" b="21875"/>
            <a:stretch>
              <a:fillRect/>
            </a:stretch>
          </p:blipFill>
          <p:spPr bwMode="auto">
            <a:xfrm>
              <a:off x="1" y="0"/>
              <a:ext cx="9144000" cy="68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 userDrawn="1"/>
          </p:nvSpPr>
          <p:spPr>
            <a:xfrm>
              <a:off x="1460501" y="2121066"/>
              <a:ext cx="5994400" cy="222267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307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914400" y="16367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307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92163" y="3176588"/>
            <a:ext cx="7894637" cy="359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pic>
        <p:nvPicPr>
          <p:cNvPr id="3077" name="Imag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5614988"/>
            <a:ext cx="3036887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329" r:id="rId1"/>
    <p:sldLayoutId id="2147487376" r:id="rId2"/>
    <p:sldLayoutId id="2147487377" r:id="rId3"/>
    <p:sldLayoutId id="2147487378" r:id="rId4"/>
    <p:sldLayoutId id="2147487379" r:id="rId5"/>
    <p:sldLayoutId id="2147487330" r:id="rId6"/>
    <p:sldLayoutId id="2147487331" r:id="rId7"/>
    <p:sldLayoutId id="2147487380" r:id="rId8"/>
    <p:sldLayoutId id="2147487381" r:id="rId9"/>
    <p:sldLayoutId id="2147487382" r:id="rId10"/>
    <p:sldLayoutId id="2147487332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2663B4"/>
          </a:solidFill>
          <a:latin typeface="Verdana"/>
          <a:ea typeface="Verdana" pitchFamily="34" charset="0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b="1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6" descr="fond_diapos.gi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571500"/>
            <a:ext cx="822960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0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02513" y="0"/>
            <a:ext cx="1741487" cy="5651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92475" y="0"/>
            <a:ext cx="4110038" cy="565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52650" y="6721475"/>
            <a:ext cx="4826000" cy="136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ED793E58-1B3E-4F31-85FD-BBF5B68490D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33" r:id="rId1"/>
    <p:sldLayoutId id="2147487334" r:id="rId2"/>
    <p:sldLayoutId id="2147487335" r:id="rId3"/>
    <p:sldLayoutId id="2147487336" r:id="rId4"/>
    <p:sldLayoutId id="2147487337" r:id="rId5"/>
    <p:sldLayoutId id="2147487338" r:id="rId6"/>
    <p:sldLayoutId id="2147487339" r:id="rId7"/>
    <p:sldLayoutId id="2147487340" r:id="rId8"/>
    <p:sldLayoutId id="2147487341" r:id="rId9"/>
    <p:sldLayoutId id="2147487342" r:id="rId10"/>
    <p:sldLayoutId id="2147487343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2663B4"/>
          </a:solidFill>
          <a:latin typeface="Verdana"/>
          <a:ea typeface="Verdana" pitchFamily="34" charset="0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er 8"/>
          <p:cNvGrpSpPr>
            <a:grpSpLocks/>
          </p:cNvGrpSpPr>
          <p:nvPr/>
        </p:nvGrpSpPr>
        <p:grpSpPr bwMode="auto">
          <a:xfrm>
            <a:off x="0" y="0"/>
            <a:ext cx="9144000" cy="6875463"/>
            <a:chOff x="1" y="0"/>
            <a:chExt cx="9144000" cy="6876000"/>
          </a:xfrm>
        </p:grpSpPr>
        <p:pic>
          <p:nvPicPr>
            <p:cNvPr id="5128" name="Image 6" descr="fond_titre.gif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89" t="13089" r="20146" b="21875"/>
            <a:stretch>
              <a:fillRect/>
            </a:stretch>
          </p:blipFill>
          <p:spPr bwMode="auto">
            <a:xfrm>
              <a:off x="1" y="0"/>
              <a:ext cx="9144000" cy="68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 userDrawn="1"/>
          </p:nvSpPr>
          <p:spPr>
            <a:xfrm>
              <a:off x="1460501" y="2121066"/>
              <a:ext cx="5994400" cy="222267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512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5124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780651-F2F0-4A91-AD0B-29CA7A8F8A4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44" r:id="rId1"/>
    <p:sldLayoutId id="2147487383" r:id="rId2"/>
    <p:sldLayoutId id="2147487384" r:id="rId3"/>
    <p:sldLayoutId id="2147487385" r:id="rId4"/>
    <p:sldLayoutId id="2147487386" r:id="rId5"/>
    <p:sldLayoutId id="2147487345" r:id="rId6"/>
    <p:sldLayoutId id="2147487387" r:id="rId7"/>
    <p:sldLayoutId id="2147487388" r:id="rId8"/>
    <p:sldLayoutId id="2147487389" r:id="rId9"/>
    <p:sldLayoutId id="2147487390" r:id="rId10"/>
    <p:sldLayoutId id="2147487346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2663B4"/>
          </a:solidFill>
          <a:latin typeface="Verdana"/>
          <a:ea typeface="Verdana" pitchFamily="34" charset="0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b="1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6" descr="fond_diapos.gi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571500"/>
            <a:ext cx="822960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614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02513" y="0"/>
            <a:ext cx="1741487" cy="5651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92475" y="0"/>
            <a:ext cx="4110038" cy="565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52650" y="6721475"/>
            <a:ext cx="4826000" cy="136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fld id="{A352013F-A04C-487C-998A-86574E8D2E4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47" r:id="rId1"/>
    <p:sldLayoutId id="2147487348" r:id="rId2"/>
    <p:sldLayoutId id="2147487349" r:id="rId3"/>
    <p:sldLayoutId id="2147487350" r:id="rId4"/>
    <p:sldLayoutId id="2147487351" r:id="rId5"/>
    <p:sldLayoutId id="2147487352" r:id="rId6"/>
    <p:sldLayoutId id="2147487353" r:id="rId7"/>
    <p:sldLayoutId id="2147487354" r:id="rId8"/>
    <p:sldLayoutId id="2147487355" r:id="rId9"/>
    <p:sldLayoutId id="2147487356" r:id="rId10"/>
    <p:sldLayoutId id="2147487357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2663B4"/>
          </a:solidFill>
          <a:latin typeface="Verdana"/>
          <a:ea typeface="Verdana" pitchFamily="34" charset="0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>
          <a:solidFill>
            <a:srgbClr val="2663B4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er 8"/>
          <p:cNvGrpSpPr>
            <a:grpSpLocks/>
          </p:cNvGrpSpPr>
          <p:nvPr/>
        </p:nvGrpSpPr>
        <p:grpSpPr bwMode="auto">
          <a:xfrm>
            <a:off x="0" y="0"/>
            <a:ext cx="9144000" cy="6875463"/>
            <a:chOff x="1" y="0"/>
            <a:chExt cx="9144000" cy="6876000"/>
          </a:xfrm>
        </p:grpSpPr>
        <p:pic>
          <p:nvPicPr>
            <p:cNvPr id="7176" name="Image 6" descr="fond_titre.gif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89" t="13089" r="20146" b="21875"/>
            <a:stretch>
              <a:fillRect/>
            </a:stretch>
          </p:blipFill>
          <p:spPr bwMode="auto">
            <a:xfrm>
              <a:off x="1" y="0"/>
              <a:ext cx="9144000" cy="68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 userDrawn="1"/>
          </p:nvSpPr>
          <p:spPr>
            <a:xfrm>
              <a:off x="1460501" y="2121066"/>
              <a:ext cx="5994400" cy="222267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7171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7172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91D295-F4E1-4E8C-BBAD-B6DFF58C02E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58" r:id="rId1"/>
    <p:sldLayoutId id="2147487391" r:id="rId2"/>
    <p:sldLayoutId id="2147487392" r:id="rId3"/>
    <p:sldLayoutId id="2147487393" r:id="rId4"/>
    <p:sldLayoutId id="2147487394" r:id="rId5"/>
    <p:sldLayoutId id="2147487359" r:id="rId6"/>
    <p:sldLayoutId id="2147487395" r:id="rId7"/>
    <p:sldLayoutId id="2147487396" r:id="rId8"/>
    <p:sldLayoutId id="2147487397" r:id="rId9"/>
    <p:sldLayoutId id="2147487398" r:id="rId10"/>
    <p:sldLayoutId id="2147487360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2663B4"/>
          </a:solidFill>
          <a:latin typeface="Verdana"/>
          <a:ea typeface="Verdana" pitchFamily="34" charset="0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2663B4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b="1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 rot="5400000">
            <a:off x="-2121875" y="3028528"/>
            <a:ext cx="5915300" cy="1343086"/>
            <a:chOff x="3353" y="7829"/>
            <a:chExt cx="5198" cy="1180"/>
          </a:xfrm>
          <a:solidFill>
            <a:srgbClr val="E7E8E8"/>
          </a:solidFill>
        </p:grpSpPr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3410 3353"/>
                <a:gd name="T1" fmla="*/ T0 w 5198"/>
                <a:gd name="T2" fmla="+- 0 7831 7829"/>
                <a:gd name="T3" fmla="*/ 7831 h 1180"/>
                <a:gd name="T4" fmla="+- 0 3358 3353"/>
                <a:gd name="T5" fmla="*/ T4 w 5198"/>
                <a:gd name="T6" fmla="+- 0 7907 7829"/>
                <a:gd name="T7" fmla="*/ 7907 h 1180"/>
                <a:gd name="T8" fmla="+- 0 3356 3353"/>
                <a:gd name="T9" fmla="*/ T8 w 5198"/>
                <a:gd name="T10" fmla="+- 0 7989 7829"/>
                <a:gd name="T11" fmla="*/ 7989 h 1180"/>
                <a:gd name="T12" fmla="+- 0 3430 3353"/>
                <a:gd name="T13" fmla="*/ T12 w 5198"/>
                <a:gd name="T14" fmla="+- 0 8103 7829"/>
                <a:gd name="T15" fmla="*/ 8103 h 1180"/>
                <a:gd name="T16" fmla="+- 0 3464 3353"/>
                <a:gd name="T17" fmla="*/ T16 w 5198"/>
                <a:gd name="T18" fmla="+- 0 8133 7829"/>
                <a:gd name="T19" fmla="*/ 8133 h 1180"/>
                <a:gd name="T20" fmla="+- 0 3499 3353"/>
                <a:gd name="T21" fmla="*/ T20 w 5198"/>
                <a:gd name="T22" fmla="+- 0 8163 7829"/>
                <a:gd name="T23" fmla="*/ 8163 h 1180"/>
                <a:gd name="T24" fmla="+- 0 3522 3353"/>
                <a:gd name="T25" fmla="*/ T24 w 5198"/>
                <a:gd name="T26" fmla="+- 0 8181 7829"/>
                <a:gd name="T27" fmla="*/ 8181 h 1180"/>
                <a:gd name="T28" fmla="+- 0 3547 3353"/>
                <a:gd name="T29" fmla="*/ T28 w 5198"/>
                <a:gd name="T30" fmla="+- 0 8201 7829"/>
                <a:gd name="T31" fmla="*/ 8201 h 1180"/>
                <a:gd name="T32" fmla="+- 0 3575 3353"/>
                <a:gd name="T33" fmla="*/ T32 w 5198"/>
                <a:gd name="T34" fmla="+- 0 8223 7829"/>
                <a:gd name="T35" fmla="*/ 8223 h 1180"/>
                <a:gd name="T36" fmla="+- 0 3605 3353"/>
                <a:gd name="T37" fmla="*/ T36 w 5198"/>
                <a:gd name="T38" fmla="+- 0 8245 7829"/>
                <a:gd name="T39" fmla="*/ 8245 h 1180"/>
                <a:gd name="T40" fmla="+- 0 3674 3353"/>
                <a:gd name="T41" fmla="*/ T40 w 5198"/>
                <a:gd name="T42" fmla="+- 0 8293 7829"/>
                <a:gd name="T43" fmla="*/ 8293 h 1180"/>
                <a:gd name="T44" fmla="+- 0 3732 3353"/>
                <a:gd name="T45" fmla="*/ T44 w 5198"/>
                <a:gd name="T46" fmla="+- 0 8331 7829"/>
                <a:gd name="T47" fmla="*/ 8331 h 1180"/>
                <a:gd name="T48" fmla="+- 0 3775 3353"/>
                <a:gd name="T49" fmla="*/ T48 w 5198"/>
                <a:gd name="T50" fmla="+- 0 8357 7829"/>
                <a:gd name="T51" fmla="*/ 8357 h 1180"/>
                <a:gd name="T52" fmla="+- 0 3970 3353"/>
                <a:gd name="T53" fmla="*/ T52 w 5198"/>
                <a:gd name="T54" fmla="+- 0 8473 7829"/>
                <a:gd name="T55" fmla="*/ 8473 h 1180"/>
                <a:gd name="T56" fmla="+- 0 4039 3353"/>
                <a:gd name="T57" fmla="*/ T56 w 5198"/>
                <a:gd name="T58" fmla="+- 0 8511 7829"/>
                <a:gd name="T59" fmla="*/ 8511 h 1180"/>
                <a:gd name="T60" fmla="+- 0 4420 3353"/>
                <a:gd name="T61" fmla="*/ T60 w 5198"/>
                <a:gd name="T62" fmla="+- 0 8697 7829"/>
                <a:gd name="T63" fmla="*/ 8697 h 1180"/>
                <a:gd name="T64" fmla="+- 0 4801 3353"/>
                <a:gd name="T65" fmla="*/ T64 w 5198"/>
                <a:gd name="T66" fmla="+- 0 8841 7829"/>
                <a:gd name="T67" fmla="*/ 8841 h 1180"/>
                <a:gd name="T68" fmla="+- 0 5012 3353"/>
                <a:gd name="T69" fmla="*/ T68 w 5198"/>
                <a:gd name="T70" fmla="+- 0 8899 7829"/>
                <a:gd name="T71" fmla="*/ 8899 h 1180"/>
                <a:gd name="T72" fmla="+- 0 5154 3353"/>
                <a:gd name="T73" fmla="*/ T72 w 5198"/>
                <a:gd name="T74" fmla="+- 0 8933 7829"/>
                <a:gd name="T75" fmla="*/ 8933 h 1180"/>
                <a:gd name="T76" fmla="+- 0 5225 3353"/>
                <a:gd name="T77" fmla="*/ T76 w 5198"/>
                <a:gd name="T78" fmla="+- 0 8947 7829"/>
                <a:gd name="T79" fmla="*/ 8947 h 1180"/>
                <a:gd name="T80" fmla="+- 0 5408 3353"/>
                <a:gd name="T81" fmla="*/ T80 w 5198"/>
                <a:gd name="T82" fmla="+- 0 8975 7829"/>
                <a:gd name="T83" fmla="*/ 8975 h 1180"/>
                <a:gd name="T84" fmla="+- 0 5559 3353"/>
                <a:gd name="T85" fmla="*/ T84 w 5198"/>
                <a:gd name="T86" fmla="+- 0 8993 7829"/>
                <a:gd name="T87" fmla="*/ 8993 h 1180"/>
                <a:gd name="T88" fmla="+- 0 5636 3353"/>
                <a:gd name="T89" fmla="*/ T88 w 5198"/>
                <a:gd name="T90" fmla="+- 0 8999 7829"/>
                <a:gd name="T91" fmla="*/ 8999 h 1180"/>
                <a:gd name="T92" fmla="+- 0 6077 3353"/>
                <a:gd name="T93" fmla="*/ T92 w 5198"/>
                <a:gd name="T94" fmla="+- 0 9009 7829"/>
                <a:gd name="T95" fmla="*/ 9009 h 1180"/>
                <a:gd name="T96" fmla="+- 0 6506 3353"/>
                <a:gd name="T97" fmla="*/ T96 w 5198"/>
                <a:gd name="T98" fmla="+- 0 8975 7829"/>
                <a:gd name="T99" fmla="*/ 8975 h 1180"/>
                <a:gd name="T100" fmla="+- 0 6690 3353"/>
                <a:gd name="T101" fmla="*/ T100 w 5198"/>
                <a:gd name="T102" fmla="+- 0 8943 7829"/>
                <a:gd name="T103" fmla="*/ 8943 h 1180"/>
                <a:gd name="T104" fmla="+- 0 6903 3353"/>
                <a:gd name="T105" fmla="*/ T104 w 5198"/>
                <a:gd name="T106" fmla="+- 0 8897 7829"/>
                <a:gd name="T107" fmla="*/ 8897 h 1180"/>
                <a:gd name="T108" fmla="+- 0 7179 3353"/>
                <a:gd name="T109" fmla="*/ T108 w 5198"/>
                <a:gd name="T110" fmla="+- 0 8813 7829"/>
                <a:gd name="T111" fmla="*/ 8813 h 1180"/>
                <a:gd name="T112" fmla="+- 0 7247 3353"/>
                <a:gd name="T113" fmla="*/ T112 w 5198"/>
                <a:gd name="T114" fmla="+- 0 8789 7829"/>
                <a:gd name="T115" fmla="*/ 8789 h 1180"/>
                <a:gd name="T116" fmla="+- 0 7348 3353"/>
                <a:gd name="T117" fmla="*/ T116 w 5198"/>
                <a:gd name="T118" fmla="+- 0 8751 7829"/>
                <a:gd name="T119" fmla="*/ 8751 h 1180"/>
                <a:gd name="T120" fmla="+- 0 7448 3353"/>
                <a:gd name="T121" fmla="*/ T120 w 5198"/>
                <a:gd name="T122" fmla="+- 0 8711 7829"/>
                <a:gd name="T123" fmla="*/ 8711 h 1180"/>
                <a:gd name="T124" fmla="+- 0 7515 3353"/>
                <a:gd name="T125" fmla="*/ T124 w 5198"/>
                <a:gd name="T126" fmla="+- 0 8681 7829"/>
                <a:gd name="T127" fmla="*/ 8681 h 1180"/>
                <a:gd name="T128" fmla="+- 0 7825 3353"/>
                <a:gd name="T129" fmla="*/ T128 w 5198"/>
                <a:gd name="T130" fmla="+- 0 8529 7829"/>
                <a:gd name="T131" fmla="*/ 8529 h 1180"/>
                <a:gd name="T132" fmla="+- 0 5856 3353"/>
                <a:gd name="T133" fmla="*/ T132 w 5198"/>
                <a:gd name="T134" fmla="+- 0 8483 7829"/>
                <a:gd name="T135" fmla="*/ 8483 h 1180"/>
                <a:gd name="T136" fmla="+- 0 5759 3353"/>
                <a:gd name="T137" fmla="*/ T136 w 5198"/>
                <a:gd name="T138" fmla="+- 0 8481 7829"/>
                <a:gd name="T139" fmla="*/ 8481 h 1180"/>
                <a:gd name="T140" fmla="+- 0 5616 3353"/>
                <a:gd name="T141" fmla="*/ T140 w 5198"/>
                <a:gd name="T142" fmla="+- 0 8473 7829"/>
                <a:gd name="T143" fmla="*/ 8473 h 1180"/>
                <a:gd name="T144" fmla="+- 0 5428 3353"/>
                <a:gd name="T145" fmla="*/ T144 w 5198"/>
                <a:gd name="T146" fmla="+- 0 8455 7829"/>
                <a:gd name="T147" fmla="*/ 8455 h 1180"/>
                <a:gd name="T148" fmla="+- 0 5290 3353"/>
                <a:gd name="T149" fmla="*/ T148 w 5198"/>
                <a:gd name="T150" fmla="+- 0 8439 7829"/>
                <a:gd name="T151" fmla="*/ 8439 h 1180"/>
                <a:gd name="T152" fmla="+- 0 5199 3353"/>
                <a:gd name="T153" fmla="*/ T152 w 5198"/>
                <a:gd name="T154" fmla="+- 0 8425 7829"/>
                <a:gd name="T155" fmla="*/ 8425 h 1180"/>
                <a:gd name="T156" fmla="+- 0 5065 3353"/>
                <a:gd name="T157" fmla="*/ T156 w 5198"/>
                <a:gd name="T158" fmla="+- 0 8399 7829"/>
                <a:gd name="T159" fmla="*/ 8399 h 1180"/>
                <a:gd name="T160" fmla="+- 0 4934 3353"/>
                <a:gd name="T161" fmla="*/ T160 w 5198"/>
                <a:gd name="T162" fmla="+- 0 8371 7829"/>
                <a:gd name="T163" fmla="*/ 8371 h 1180"/>
                <a:gd name="T164" fmla="+- 0 4729 3353"/>
                <a:gd name="T165" fmla="*/ T164 w 5198"/>
                <a:gd name="T166" fmla="+- 0 8323 7829"/>
                <a:gd name="T167" fmla="*/ 8323 h 1180"/>
                <a:gd name="T168" fmla="+- 0 4509 3353"/>
                <a:gd name="T169" fmla="*/ T168 w 5198"/>
                <a:gd name="T170" fmla="+- 0 8263 7829"/>
                <a:gd name="T171" fmla="*/ 8263 h 1180"/>
                <a:gd name="T172" fmla="+- 0 4408 3353"/>
                <a:gd name="T173" fmla="*/ T172 w 5198"/>
                <a:gd name="T174" fmla="+- 0 8231 7829"/>
                <a:gd name="T175" fmla="*/ 8231 h 1180"/>
                <a:gd name="T176" fmla="+- 0 4345 3353"/>
                <a:gd name="T177" fmla="*/ T176 w 5198"/>
                <a:gd name="T178" fmla="+- 0 8209 7829"/>
                <a:gd name="T179" fmla="*/ 8209 h 1180"/>
                <a:gd name="T180" fmla="+- 0 4284 3353"/>
                <a:gd name="T181" fmla="*/ T180 w 5198"/>
                <a:gd name="T182" fmla="+- 0 8187 7829"/>
                <a:gd name="T183" fmla="*/ 8187 h 1180"/>
                <a:gd name="T184" fmla="+- 0 4225 3353"/>
                <a:gd name="T185" fmla="*/ T184 w 5198"/>
                <a:gd name="T186" fmla="+- 0 8165 7829"/>
                <a:gd name="T187" fmla="*/ 8165 h 1180"/>
                <a:gd name="T188" fmla="+- 0 4138 3353"/>
                <a:gd name="T189" fmla="*/ T188 w 5198"/>
                <a:gd name="T190" fmla="+- 0 8131 7829"/>
                <a:gd name="T191" fmla="*/ 8131 h 1180"/>
                <a:gd name="T192" fmla="+- 0 3934 3353"/>
                <a:gd name="T193" fmla="*/ T192 w 5198"/>
                <a:gd name="T194" fmla="+- 0 8049 7829"/>
                <a:gd name="T195" fmla="*/ 8049 h 1180"/>
                <a:gd name="T196" fmla="+- 0 3846 3353"/>
                <a:gd name="T197" fmla="*/ T196 w 5198"/>
                <a:gd name="T198" fmla="+- 0 8011 7829"/>
                <a:gd name="T199" fmla="*/ 8011 h 1180"/>
                <a:gd name="T200" fmla="+- 0 3757 3353"/>
                <a:gd name="T201" fmla="*/ T200 w 5198"/>
                <a:gd name="T202" fmla="+- 0 7971 7829"/>
                <a:gd name="T203" fmla="*/ 7971 h 1180"/>
                <a:gd name="T204" fmla="+- 0 3638 3353"/>
                <a:gd name="T205" fmla="*/ T204 w 5198"/>
                <a:gd name="T206" fmla="+- 0 7917 7829"/>
                <a:gd name="T207" fmla="*/ 7917 h 1180"/>
                <a:gd name="T208" fmla="+- 0 3587 3353"/>
                <a:gd name="T209" fmla="*/ T208 w 5198"/>
                <a:gd name="T210" fmla="+- 0 7893 7829"/>
                <a:gd name="T211" fmla="*/ 7893 h 1180"/>
                <a:gd name="T212" fmla="+- 0 3542 3353"/>
                <a:gd name="T213" fmla="*/ T212 w 5198"/>
                <a:gd name="T214" fmla="+- 0 7873 7829"/>
                <a:gd name="T215" fmla="*/ 7873 h 1180"/>
                <a:gd name="T216" fmla="+- 0 3503 3353"/>
                <a:gd name="T217" fmla="*/ T216 w 5198"/>
                <a:gd name="T218" fmla="+- 0 7857 7829"/>
                <a:gd name="T219" fmla="*/ 7857 h 1180"/>
                <a:gd name="T220" fmla="+- 0 3471 3353"/>
                <a:gd name="T221" fmla="*/ T220 w 5198"/>
                <a:gd name="T222" fmla="+- 0 7845 7829"/>
                <a:gd name="T223" fmla="*/ 7845 h 1180"/>
                <a:gd name="T224" fmla="+- 0 3445 3353"/>
                <a:gd name="T225" fmla="*/ T224 w 5198"/>
                <a:gd name="T226" fmla="+- 0 7837 7829"/>
                <a:gd name="T227" fmla="*/ 7837 h 1180"/>
                <a:gd name="T228" fmla="+- 0 3424 3353"/>
                <a:gd name="T229" fmla="*/ T228 w 5198"/>
                <a:gd name="T230" fmla="+- 0 7831 7829"/>
                <a:gd name="T231" fmla="*/ 7831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</a:cxnLst>
              <a:rect l="0" t="0" r="r" b="b"/>
              <a:pathLst>
                <a:path w="5198" h="1180">
                  <a:moveTo>
                    <a:pt x="71" y="2"/>
                  </a:moveTo>
                  <a:lnTo>
                    <a:pt x="57" y="2"/>
                  </a:lnTo>
                  <a:lnTo>
                    <a:pt x="42" y="8"/>
                  </a:lnTo>
                  <a:lnTo>
                    <a:pt x="5" y="78"/>
                  </a:lnTo>
                  <a:lnTo>
                    <a:pt x="0" y="140"/>
                  </a:lnTo>
                  <a:lnTo>
                    <a:pt x="3" y="160"/>
                  </a:lnTo>
                  <a:lnTo>
                    <a:pt x="35" y="228"/>
                  </a:lnTo>
                  <a:lnTo>
                    <a:pt x="77" y="274"/>
                  </a:lnTo>
                  <a:lnTo>
                    <a:pt x="94" y="290"/>
                  </a:lnTo>
                  <a:lnTo>
                    <a:pt x="111" y="304"/>
                  </a:lnTo>
                  <a:lnTo>
                    <a:pt x="128" y="318"/>
                  </a:lnTo>
                  <a:lnTo>
                    <a:pt x="146" y="334"/>
                  </a:lnTo>
                  <a:lnTo>
                    <a:pt x="157" y="342"/>
                  </a:lnTo>
                  <a:lnTo>
                    <a:pt x="169" y="352"/>
                  </a:lnTo>
                  <a:lnTo>
                    <a:pt x="181" y="362"/>
                  </a:lnTo>
                  <a:lnTo>
                    <a:pt x="194" y="372"/>
                  </a:lnTo>
                  <a:lnTo>
                    <a:pt x="208" y="382"/>
                  </a:lnTo>
                  <a:lnTo>
                    <a:pt x="222" y="394"/>
                  </a:lnTo>
                  <a:lnTo>
                    <a:pt x="237" y="404"/>
                  </a:lnTo>
                  <a:lnTo>
                    <a:pt x="252" y="416"/>
                  </a:lnTo>
                  <a:lnTo>
                    <a:pt x="268" y="428"/>
                  </a:lnTo>
                  <a:lnTo>
                    <a:pt x="321" y="464"/>
                  </a:lnTo>
                  <a:lnTo>
                    <a:pt x="359" y="488"/>
                  </a:lnTo>
                  <a:lnTo>
                    <a:pt x="379" y="502"/>
                  </a:lnTo>
                  <a:lnTo>
                    <a:pt x="400" y="516"/>
                  </a:lnTo>
                  <a:lnTo>
                    <a:pt x="422" y="528"/>
                  </a:lnTo>
                  <a:lnTo>
                    <a:pt x="479" y="564"/>
                  </a:lnTo>
                  <a:lnTo>
                    <a:pt x="617" y="644"/>
                  </a:lnTo>
                  <a:lnTo>
                    <a:pt x="652" y="662"/>
                  </a:lnTo>
                  <a:lnTo>
                    <a:pt x="686" y="682"/>
                  </a:lnTo>
                  <a:lnTo>
                    <a:pt x="859" y="772"/>
                  </a:lnTo>
                  <a:lnTo>
                    <a:pt x="1067" y="868"/>
                  </a:lnTo>
                  <a:lnTo>
                    <a:pt x="1274" y="952"/>
                  </a:lnTo>
                  <a:lnTo>
                    <a:pt x="1448" y="1012"/>
                  </a:lnTo>
                  <a:lnTo>
                    <a:pt x="1624" y="1062"/>
                  </a:lnTo>
                  <a:lnTo>
                    <a:pt x="1659" y="1070"/>
                  </a:lnTo>
                  <a:lnTo>
                    <a:pt x="1695" y="1080"/>
                  </a:lnTo>
                  <a:lnTo>
                    <a:pt x="1801" y="1104"/>
                  </a:lnTo>
                  <a:lnTo>
                    <a:pt x="1837" y="1110"/>
                  </a:lnTo>
                  <a:lnTo>
                    <a:pt x="1872" y="1118"/>
                  </a:lnTo>
                  <a:lnTo>
                    <a:pt x="2018" y="1142"/>
                  </a:lnTo>
                  <a:lnTo>
                    <a:pt x="2055" y="1146"/>
                  </a:lnTo>
                  <a:lnTo>
                    <a:pt x="2092" y="1152"/>
                  </a:lnTo>
                  <a:lnTo>
                    <a:pt x="2206" y="1164"/>
                  </a:lnTo>
                  <a:lnTo>
                    <a:pt x="2244" y="1166"/>
                  </a:lnTo>
                  <a:lnTo>
                    <a:pt x="2283" y="1170"/>
                  </a:lnTo>
                  <a:lnTo>
                    <a:pt x="2480" y="1180"/>
                  </a:lnTo>
                  <a:lnTo>
                    <a:pt x="2724" y="1180"/>
                  </a:lnTo>
                  <a:lnTo>
                    <a:pt x="2923" y="1170"/>
                  </a:lnTo>
                  <a:lnTo>
                    <a:pt x="3153" y="1146"/>
                  </a:lnTo>
                  <a:lnTo>
                    <a:pt x="3300" y="1122"/>
                  </a:lnTo>
                  <a:lnTo>
                    <a:pt x="3337" y="1114"/>
                  </a:lnTo>
                  <a:lnTo>
                    <a:pt x="3373" y="1108"/>
                  </a:lnTo>
                  <a:lnTo>
                    <a:pt x="3550" y="1068"/>
                  </a:lnTo>
                  <a:lnTo>
                    <a:pt x="3758" y="1008"/>
                  </a:lnTo>
                  <a:lnTo>
                    <a:pt x="3826" y="984"/>
                  </a:lnTo>
                  <a:lnTo>
                    <a:pt x="3860" y="974"/>
                  </a:lnTo>
                  <a:lnTo>
                    <a:pt x="3894" y="960"/>
                  </a:lnTo>
                  <a:lnTo>
                    <a:pt x="3961" y="936"/>
                  </a:lnTo>
                  <a:lnTo>
                    <a:pt x="3995" y="922"/>
                  </a:lnTo>
                  <a:lnTo>
                    <a:pt x="4028" y="910"/>
                  </a:lnTo>
                  <a:lnTo>
                    <a:pt x="4095" y="882"/>
                  </a:lnTo>
                  <a:lnTo>
                    <a:pt x="4128" y="866"/>
                  </a:lnTo>
                  <a:lnTo>
                    <a:pt x="4162" y="852"/>
                  </a:lnTo>
                  <a:lnTo>
                    <a:pt x="4332" y="772"/>
                  </a:lnTo>
                  <a:lnTo>
                    <a:pt x="4472" y="700"/>
                  </a:lnTo>
                  <a:lnTo>
                    <a:pt x="4554" y="654"/>
                  </a:lnTo>
                  <a:lnTo>
                    <a:pt x="2503" y="654"/>
                  </a:lnTo>
                  <a:lnTo>
                    <a:pt x="2455" y="652"/>
                  </a:lnTo>
                  <a:lnTo>
                    <a:pt x="2406" y="652"/>
                  </a:lnTo>
                  <a:lnTo>
                    <a:pt x="2358" y="648"/>
                  </a:lnTo>
                  <a:lnTo>
                    <a:pt x="2263" y="644"/>
                  </a:lnTo>
                  <a:lnTo>
                    <a:pt x="2121" y="632"/>
                  </a:lnTo>
                  <a:lnTo>
                    <a:pt x="2075" y="626"/>
                  </a:lnTo>
                  <a:lnTo>
                    <a:pt x="2029" y="622"/>
                  </a:lnTo>
                  <a:lnTo>
                    <a:pt x="1937" y="610"/>
                  </a:lnTo>
                  <a:lnTo>
                    <a:pt x="1891" y="602"/>
                  </a:lnTo>
                  <a:lnTo>
                    <a:pt x="1846" y="596"/>
                  </a:lnTo>
                  <a:lnTo>
                    <a:pt x="1756" y="580"/>
                  </a:lnTo>
                  <a:lnTo>
                    <a:pt x="1712" y="570"/>
                  </a:lnTo>
                  <a:lnTo>
                    <a:pt x="1667" y="562"/>
                  </a:lnTo>
                  <a:lnTo>
                    <a:pt x="1581" y="542"/>
                  </a:lnTo>
                  <a:lnTo>
                    <a:pt x="1538" y="534"/>
                  </a:lnTo>
                  <a:lnTo>
                    <a:pt x="1376" y="494"/>
                  </a:lnTo>
                  <a:lnTo>
                    <a:pt x="1263" y="464"/>
                  </a:lnTo>
                  <a:lnTo>
                    <a:pt x="1156" y="434"/>
                  </a:lnTo>
                  <a:lnTo>
                    <a:pt x="1121" y="422"/>
                  </a:lnTo>
                  <a:lnTo>
                    <a:pt x="1055" y="402"/>
                  </a:lnTo>
                  <a:lnTo>
                    <a:pt x="1023" y="392"/>
                  </a:lnTo>
                  <a:lnTo>
                    <a:pt x="992" y="380"/>
                  </a:lnTo>
                  <a:lnTo>
                    <a:pt x="961" y="370"/>
                  </a:lnTo>
                  <a:lnTo>
                    <a:pt x="931" y="358"/>
                  </a:lnTo>
                  <a:lnTo>
                    <a:pt x="902" y="348"/>
                  </a:lnTo>
                  <a:lnTo>
                    <a:pt x="872" y="336"/>
                  </a:lnTo>
                  <a:lnTo>
                    <a:pt x="843" y="326"/>
                  </a:lnTo>
                  <a:lnTo>
                    <a:pt x="785" y="302"/>
                  </a:lnTo>
                  <a:lnTo>
                    <a:pt x="756" y="292"/>
                  </a:lnTo>
                  <a:lnTo>
                    <a:pt x="581" y="220"/>
                  </a:lnTo>
                  <a:lnTo>
                    <a:pt x="552" y="206"/>
                  </a:lnTo>
                  <a:lnTo>
                    <a:pt x="493" y="182"/>
                  </a:lnTo>
                  <a:lnTo>
                    <a:pt x="434" y="154"/>
                  </a:lnTo>
                  <a:lnTo>
                    <a:pt x="404" y="142"/>
                  </a:lnTo>
                  <a:lnTo>
                    <a:pt x="314" y="100"/>
                  </a:lnTo>
                  <a:lnTo>
                    <a:pt x="285" y="88"/>
                  </a:lnTo>
                  <a:lnTo>
                    <a:pt x="259" y="76"/>
                  </a:lnTo>
                  <a:lnTo>
                    <a:pt x="234" y="64"/>
                  </a:lnTo>
                  <a:lnTo>
                    <a:pt x="210" y="54"/>
                  </a:lnTo>
                  <a:lnTo>
                    <a:pt x="189" y="44"/>
                  </a:lnTo>
                  <a:lnTo>
                    <a:pt x="169" y="36"/>
                  </a:lnTo>
                  <a:lnTo>
                    <a:pt x="150" y="28"/>
                  </a:lnTo>
                  <a:lnTo>
                    <a:pt x="133" y="22"/>
                  </a:lnTo>
                  <a:lnTo>
                    <a:pt x="118" y="16"/>
                  </a:lnTo>
                  <a:lnTo>
                    <a:pt x="104" y="12"/>
                  </a:lnTo>
                  <a:lnTo>
                    <a:pt x="92" y="8"/>
                  </a:lnTo>
                  <a:lnTo>
                    <a:pt x="81" y="4"/>
                  </a:lnTo>
                  <a:lnTo>
                    <a:pt x="71" y="2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8470 3353"/>
                <a:gd name="T1" fmla="*/ T0 w 5198"/>
                <a:gd name="T2" fmla="+- 0 7831 7829"/>
                <a:gd name="T3" fmla="*/ 7831 h 1180"/>
                <a:gd name="T4" fmla="+- 0 8452 3353"/>
                <a:gd name="T5" fmla="*/ T4 w 5198"/>
                <a:gd name="T6" fmla="+- 0 7837 7829"/>
                <a:gd name="T7" fmla="*/ 7837 h 1180"/>
                <a:gd name="T8" fmla="+- 0 8426 3353"/>
                <a:gd name="T9" fmla="*/ T8 w 5198"/>
                <a:gd name="T10" fmla="+- 0 7847 7829"/>
                <a:gd name="T11" fmla="*/ 7847 h 1180"/>
                <a:gd name="T12" fmla="+- 0 8391 3353"/>
                <a:gd name="T13" fmla="*/ T12 w 5198"/>
                <a:gd name="T14" fmla="+- 0 7863 7829"/>
                <a:gd name="T15" fmla="*/ 7863 h 1180"/>
                <a:gd name="T16" fmla="+- 0 8348 3353"/>
                <a:gd name="T17" fmla="*/ T16 w 5198"/>
                <a:gd name="T18" fmla="+- 0 7881 7829"/>
                <a:gd name="T19" fmla="*/ 7881 h 1180"/>
                <a:gd name="T20" fmla="+- 0 8297 3353"/>
                <a:gd name="T21" fmla="*/ T20 w 5198"/>
                <a:gd name="T22" fmla="+- 0 7905 7829"/>
                <a:gd name="T23" fmla="*/ 7905 h 1180"/>
                <a:gd name="T24" fmla="+- 0 8238 3353"/>
                <a:gd name="T25" fmla="*/ T24 w 5198"/>
                <a:gd name="T26" fmla="+- 0 7931 7829"/>
                <a:gd name="T27" fmla="*/ 7931 h 1180"/>
                <a:gd name="T28" fmla="+- 0 8153 3353"/>
                <a:gd name="T29" fmla="*/ T28 w 5198"/>
                <a:gd name="T30" fmla="+- 0 7971 7829"/>
                <a:gd name="T31" fmla="*/ 7971 h 1180"/>
                <a:gd name="T32" fmla="+- 0 8047 3353"/>
                <a:gd name="T33" fmla="*/ T32 w 5198"/>
                <a:gd name="T34" fmla="+- 0 8017 7829"/>
                <a:gd name="T35" fmla="*/ 8017 h 1180"/>
                <a:gd name="T36" fmla="+- 0 7964 3353"/>
                <a:gd name="T37" fmla="*/ T36 w 5198"/>
                <a:gd name="T38" fmla="+- 0 8051 7829"/>
                <a:gd name="T39" fmla="*/ 8051 h 1180"/>
                <a:gd name="T40" fmla="+- 0 7877 3353"/>
                <a:gd name="T41" fmla="*/ T40 w 5198"/>
                <a:gd name="T42" fmla="+- 0 8085 7829"/>
                <a:gd name="T43" fmla="*/ 8085 h 1180"/>
                <a:gd name="T44" fmla="+- 0 7788 3353"/>
                <a:gd name="T45" fmla="*/ T44 w 5198"/>
                <a:gd name="T46" fmla="+- 0 8119 7829"/>
                <a:gd name="T47" fmla="*/ 8119 h 1180"/>
                <a:gd name="T48" fmla="+- 0 7727 3353"/>
                <a:gd name="T49" fmla="*/ T48 w 5198"/>
                <a:gd name="T50" fmla="+- 0 8141 7829"/>
                <a:gd name="T51" fmla="*/ 8141 h 1180"/>
                <a:gd name="T52" fmla="+- 0 7567 3353"/>
                <a:gd name="T53" fmla="*/ T52 w 5198"/>
                <a:gd name="T54" fmla="+- 0 8199 7829"/>
                <a:gd name="T55" fmla="*/ 8199 h 1180"/>
                <a:gd name="T56" fmla="+- 0 7430 3353"/>
                <a:gd name="T57" fmla="*/ T56 w 5198"/>
                <a:gd name="T58" fmla="+- 0 8245 7829"/>
                <a:gd name="T59" fmla="*/ 8245 h 1180"/>
                <a:gd name="T60" fmla="+- 0 7321 3353"/>
                <a:gd name="T61" fmla="*/ T60 w 5198"/>
                <a:gd name="T62" fmla="+- 0 8279 7829"/>
                <a:gd name="T63" fmla="*/ 8279 h 1180"/>
                <a:gd name="T64" fmla="+- 0 7246 3353"/>
                <a:gd name="T65" fmla="*/ T64 w 5198"/>
                <a:gd name="T66" fmla="+- 0 8301 7829"/>
                <a:gd name="T67" fmla="*/ 8301 h 1180"/>
                <a:gd name="T68" fmla="+- 0 7128 3353"/>
                <a:gd name="T69" fmla="*/ T68 w 5198"/>
                <a:gd name="T70" fmla="+- 0 8333 7829"/>
                <a:gd name="T71" fmla="*/ 8333 h 1180"/>
                <a:gd name="T72" fmla="+- 0 6877 3353"/>
                <a:gd name="T73" fmla="*/ T72 w 5198"/>
                <a:gd name="T74" fmla="+- 0 8391 7829"/>
                <a:gd name="T75" fmla="*/ 8391 h 1180"/>
                <a:gd name="T76" fmla="+- 0 6656 3353"/>
                <a:gd name="T77" fmla="*/ T76 w 5198"/>
                <a:gd name="T78" fmla="+- 0 8433 7829"/>
                <a:gd name="T79" fmla="*/ 8433 h 1180"/>
                <a:gd name="T80" fmla="+- 0 6289 3353"/>
                <a:gd name="T81" fmla="*/ T80 w 5198"/>
                <a:gd name="T82" fmla="+- 0 8473 7829"/>
                <a:gd name="T83" fmla="*/ 8473 h 1180"/>
                <a:gd name="T84" fmla="+- 0 6195 3353"/>
                <a:gd name="T85" fmla="*/ T84 w 5198"/>
                <a:gd name="T86" fmla="+- 0 8479 7829"/>
                <a:gd name="T87" fmla="*/ 8479 h 1180"/>
                <a:gd name="T88" fmla="+- 0 6099 3353"/>
                <a:gd name="T89" fmla="*/ T88 w 5198"/>
                <a:gd name="T90" fmla="+- 0 8481 7829"/>
                <a:gd name="T91" fmla="*/ 8481 h 1180"/>
                <a:gd name="T92" fmla="+- 0 7907 3353"/>
                <a:gd name="T93" fmla="*/ T92 w 5198"/>
                <a:gd name="T94" fmla="+- 0 8483 7829"/>
                <a:gd name="T95" fmla="*/ 8483 h 1180"/>
                <a:gd name="T96" fmla="+- 0 8006 3353"/>
                <a:gd name="T97" fmla="*/ T96 w 5198"/>
                <a:gd name="T98" fmla="+- 0 8427 7829"/>
                <a:gd name="T99" fmla="*/ 8427 h 1180"/>
                <a:gd name="T100" fmla="+- 0 8081 3353"/>
                <a:gd name="T101" fmla="*/ T100 w 5198"/>
                <a:gd name="T102" fmla="+- 0 8385 7829"/>
                <a:gd name="T103" fmla="*/ 8385 h 1180"/>
                <a:gd name="T104" fmla="+- 0 8140 3353"/>
                <a:gd name="T105" fmla="*/ T104 w 5198"/>
                <a:gd name="T106" fmla="+- 0 8347 7829"/>
                <a:gd name="T107" fmla="*/ 8347 h 1180"/>
                <a:gd name="T108" fmla="+- 0 8181 3353"/>
                <a:gd name="T109" fmla="*/ T108 w 5198"/>
                <a:gd name="T110" fmla="+- 0 8321 7829"/>
                <a:gd name="T111" fmla="*/ 8321 h 1180"/>
                <a:gd name="T112" fmla="+- 0 8220 3353"/>
                <a:gd name="T113" fmla="*/ T112 w 5198"/>
                <a:gd name="T114" fmla="+- 0 8297 7829"/>
                <a:gd name="T115" fmla="*/ 8297 h 1180"/>
                <a:gd name="T116" fmla="+- 0 8256 3353"/>
                <a:gd name="T117" fmla="*/ T116 w 5198"/>
                <a:gd name="T118" fmla="+- 0 8271 7829"/>
                <a:gd name="T119" fmla="*/ 8271 h 1180"/>
                <a:gd name="T120" fmla="+- 0 8289 3353"/>
                <a:gd name="T121" fmla="*/ T120 w 5198"/>
                <a:gd name="T122" fmla="+- 0 8249 7829"/>
                <a:gd name="T123" fmla="*/ 8249 h 1180"/>
                <a:gd name="T124" fmla="+- 0 8320 3353"/>
                <a:gd name="T125" fmla="*/ T124 w 5198"/>
                <a:gd name="T126" fmla="+- 0 8227 7829"/>
                <a:gd name="T127" fmla="*/ 8227 h 1180"/>
                <a:gd name="T128" fmla="+- 0 8386 3353"/>
                <a:gd name="T129" fmla="*/ T128 w 5198"/>
                <a:gd name="T130" fmla="+- 0 8175 7829"/>
                <a:gd name="T131" fmla="*/ 8175 h 1180"/>
                <a:gd name="T132" fmla="+- 0 8423 3353"/>
                <a:gd name="T133" fmla="*/ T132 w 5198"/>
                <a:gd name="T134" fmla="+- 0 8143 7829"/>
                <a:gd name="T135" fmla="*/ 8143 h 1180"/>
                <a:gd name="T136" fmla="+- 0 8454 3353"/>
                <a:gd name="T137" fmla="*/ T136 w 5198"/>
                <a:gd name="T138" fmla="+- 0 8117 7829"/>
                <a:gd name="T139" fmla="*/ 8117 h 1180"/>
                <a:gd name="T140" fmla="+- 0 8510 3353"/>
                <a:gd name="T141" fmla="*/ T140 w 5198"/>
                <a:gd name="T142" fmla="+- 0 8057 7829"/>
                <a:gd name="T143" fmla="*/ 8057 h 1180"/>
                <a:gd name="T144" fmla="+- 0 8552 3353"/>
                <a:gd name="T145" fmla="*/ T144 w 5198"/>
                <a:gd name="T146" fmla="+- 0 7939 7829"/>
                <a:gd name="T147" fmla="*/ 7939 h 1180"/>
                <a:gd name="T148" fmla="+- 0 8525 3353"/>
                <a:gd name="T149" fmla="*/ T148 w 5198"/>
                <a:gd name="T150" fmla="+- 0 7849 7829"/>
                <a:gd name="T151" fmla="*/ 7849 h 1180"/>
                <a:gd name="T152" fmla="+- 0 8476 3353"/>
                <a:gd name="T153" fmla="*/ T152 w 5198"/>
                <a:gd name="T154" fmla="+- 0 7829 7829"/>
                <a:gd name="T155" fmla="*/ 7829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198" h="1180">
                  <a:moveTo>
                    <a:pt x="5123" y="0"/>
                  </a:moveTo>
                  <a:lnTo>
                    <a:pt x="5117" y="2"/>
                  </a:lnTo>
                  <a:lnTo>
                    <a:pt x="5109" y="4"/>
                  </a:lnTo>
                  <a:lnTo>
                    <a:pt x="5099" y="8"/>
                  </a:lnTo>
                  <a:lnTo>
                    <a:pt x="5087" y="12"/>
                  </a:lnTo>
                  <a:lnTo>
                    <a:pt x="5073" y="18"/>
                  </a:lnTo>
                  <a:lnTo>
                    <a:pt x="5056" y="26"/>
                  </a:lnTo>
                  <a:lnTo>
                    <a:pt x="5038" y="34"/>
                  </a:lnTo>
                  <a:lnTo>
                    <a:pt x="5018" y="42"/>
                  </a:lnTo>
                  <a:lnTo>
                    <a:pt x="4995" y="52"/>
                  </a:lnTo>
                  <a:lnTo>
                    <a:pt x="4971" y="64"/>
                  </a:lnTo>
                  <a:lnTo>
                    <a:pt x="4944" y="76"/>
                  </a:lnTo>
                  <a:lnTo>
                    <a:pt x="4915" y="88"/>
                  </a:lnTo>
                  <a:lnTo>
                    <a:pt x="4885" y="102"/>
                  </a:lnTo>
                  <a:lnTo>
                    <a:pt x="4852" y="118"/>
                  </a:lnTo>
                  <a:lnTo>
                    <a:pt x="4800" y="142"/>
                  </a:lnTo>
                  <a:lnTo>
                    <a:pt x="4774" y="152"/>
                  </a:lnTo>
                  <a:lnTo>
                    <a:pt x="4694" y="188"/>
                  </a:lnTo>
                  <a:lnTo>
                    <a:pt x="4666" y="198"/>
                  </a:lnTo>
                  <a:lnTo>
                    <a:pt x="4611" y="222"/>
                  </a:lnTo>
                  <a:lnTo>
                    <a:pt x="4582" y="232"/>
                  </a:lnTo>
                  <a:lnTo>
                    <a:pt x="4524" y="256"/>
                  </a:lnTo>
                  <a:lnTo>
                    <a:pt x="4495" y="266"/>
                  </a:lnTo>
                  <a:lnTo>
                    <a:pt x="4435" y="290"/>
                  </a:lnTo>
                  <a:lnTo>
                    <a:pt x="4404" y="300"/>
                  </a:lnTo>
                  <a:lnTo>
                    <a:pt x="4374" y="312"/>
                  </a:lnTo>
                  <a:lnTo>
                    <a:pt x="4247" y="360"/>
                  </a:lnTo>
                  <a:lnTo>
                    <a:pt x="4214" y="370"/>
                  </a:lnTo>
                  <a:lnTo>
                    <a:pt x="4112" y="406"/>
                  </a:lnTo>
                  <a:lnTo>
                    <a:pt x="4077" y="416"/>
                  </a:lnTo>
                  <a:lnTo>
                    <a:pt x="4005" y="440"/>
                  </a:lnTo>
                  <a:lnTo>
                    <a:pt x="3968" y="450"/>
                  </a:lnTo>
                  <a:lnTo>
                    <a:pt x="3931" y="462"/>
                  </a:lnTo>
                  <a:lnTo>
                    <a:pt x="3893" y="472"/>
                  </a:lnTo>
                  <a:lnTo>
                    <a:pt x="3854" y="484"/>
                  </a:lnTo>
                  <a:lnTo>
                    <a:pt x="3775" y="504"/>
                  </a:lnTo>
                  <a:lnTo>
                    <a:pt x="3567" y="554"/>
                  </a:lnTo>
                  <a:lnTo>
                    <a:pt x="3524" y="562"/>
                  </a:lnTo>
                  <a:lnTo>
                    <a:pt x="3480" y="572"/>
                  </a:lnTo>
                  <a:lnTo>
                    <a:pt x="3303" y="604"/>
                  </a:lnTo>
                  <a:lnTo>
                    <a:pt x="3122" y="628"/>
                  </a:lnTo>
                  <a:lnTo>
                    <a:pt x="2936" y="644"/>
                  </a:lnTo>
                  <a:lnTo>
                    <a:pt x="2889" y="646"/>
                  </a:lnTo>
                  <a:lnTo>
                    <a:pt x="2842" y="650"/>
                  </a:lnTo>
                  <a:lnTo>
                    <a:pt x="2794" y="652"/>
                  </a:lnTo>
                  <a:lnTo>
                    <a:pt x="2746" y="652"/>
                  </a:lnTo>
                  <a:lnTo>
                    <a:pt x="2698" y="654"/>
                  </a:lnTo>
                  <a:lnTo>
                    <a:pt x="4554" y="654"/>
                  </a:lnTo>
                  <a:lnTo>
                    <a:pt x="4616" y="620"/>
                  </a:lnTo>
                  <a:lnTo>
                    <a:pt x="4653" y="598"/>
                  </a:lnTo>
                  <a:lnTo>
                    <a:pt x="4690" y="578"/>
                  </a:lnTo>
                  <a:lnTo>
                    <a:pt x="4728" y="556"/>
                  </a:lnTo>
                  <a:lnTo>
                    <a:pt x="4766" y="532"/>
                  </a:lnTo>
                  <a:lnTo>
                    <a:pt x="4787" y="518"/>
                  </a:lnTo>
                  <a:lnTo>
                    <a:pt x="4808" y="506"/>
                  </a:lnTo>
                  <a:lnTo>
                    <a:pt x="4828" y="492"/>
                  </a:lnTo>
                  <a:lnTo>
                    <a:pt x="4848" y="480"/>
                  </a:lnTo>
                  <a:lnTo>
                    <a:pt x="4867" y="468"/>
                  </a:lnTo>
                  <a:lnTo>
                    <a:pt x="4885" y="454"/>
                  </a:lnTo>
                  <a:lnTo>
                    <a:pt x="4903" y="442"/>
                  </a:lnTo>
                  <a:lnTo>
                    <a:pt x="4920" y="432"/>
                  </a:lnTo>
                  <a:lnTo>
                    <a:pt x="4936" y="420"/>
                  </a:lnTo>
                  <a:lnTo>
                    <a:pt x="4952" y="408"/>
                  </a:lnTo>
                  <a:lnTo>
                    <a:pt x="4967" y="398"/>
                  </a:lnTo>
                  <a:lnTo>
                    <a:pt x="4982" y="386"/>
                  </a:lnTo>
                  <a:lnTo>
                    <a:pt x="5033" y="346"/>
                  </a:lnTo>
                  <a:lnTo>
                    <a:pt x="5045" y="336"/>
                  </a:lnTo>
                  <a:lnTo>
                    <a:pt x="5070" y="314"/>
                  </a:lnTo>
                  <a:lnTo>
                    <a:pt x="5086" y="300"/>
                  </a:lnTo>
                  <a:lnTo>
                    <a:pt x="5101" y="288"/>
                  </a:lnTo>
                  <a:lnTo>
                    <a:pt x="5116" y="274"/>
                  </a:lnTo>
                  <a:lnTo>
                    <a:pt x="5157" y="228"/>
                  </a:lnTo>
                  <a:lnTo>
                    <a:pt x="5187" y="176"/>
                  </a:lnTo>
                  <a:lnTo>
                    <a:pt x="5199" y="110"/>
                  </a:lnTo>
                  <a:lnTo>
                    <a:pt x="5196" y="80"/>
                  </a:lnTo>
                  <a:lnTo>
                    <a:pt x="5172" y="20"/>
                  </a:lnTo>
                  <a:lnTo>
                    <a:pt x="5142" y="2"/>
                  </a:lnTo>
                  <a:lnTo>
                    <a:pt x="5123" y="0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21934" y="1600200"/>
            <a:ext cx="736486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</a:t>
            </a:r>
            <a:r>
              <a:rPr lang="fr-FR" dirty="0" smtClean="0"/>
              <a:t>masque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1941513" y="171450"/>
            <a:ext cx="6053137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b="0">
                <a:solidFill>
                  <a:schemeClr val="bg1">
                    <a:lumMod val="6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8262938" y="244475"/>
            <a:ext cx="250825" cy="252413"/>
          </a:xfrm>
          <a:prstGeom prst="ellipse">
            <a:avLst/>
          </a:prstGeom>
          <a:solidFill>
            <a:srgbClr val="313E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30" name="Image 3" descr="LOGO_AMU_RVB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463"/>
            <a:ext cx="1325563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8164513" y="300038"/>
            <a:ext cx="454025" cy="1412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ACF5724-4E12-427A-86BF-42514C20053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8391525" y="-195263"/>
            <a:ext cx="0" cy="455613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8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457200" y="842963"/>
            <a:ext cx="82296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modifiez le titre</a:t>
            </a:r>
          </a:p>
        </p:txBody>
      </p:sp>
      <p:cxnSp>
        <p:nvCxnSpPr>
          <p:cNvPr id="15" name="Connecteur droit 14"/>
          <p:cNvCxnSpPr/>
          <p:nvPr/>
        </p:nvCxnSpPr>
        <p:spPr>
          <a:xfrm flipH="1">
            <a:off x="2" y="950406"/>
            <a:ext cx="58543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er 8"/>
          <p:cNvGrpSpPr>
            <a:grpSpLocks/>
          </p:cNvGrpSpPr>
          <p:nvPr userDrawn="1"/>
        </p:nvGrpSpPr>
        <p:grpSpPr bwMode="auto">
          <a:xfrm>
            <a:off x="0" y="0"/>
            <a:ext cx="9144000" cy="6875463"/>
            <a:chOff x="1" y="0"/>
            <a:chExt cx="9144000" cy="6876000"/>
          </a:xfrm>
        </p:grpSpPr>
        <p:pic>
          <p:nvPicPr>
            <p:cNvPr id="16" name="Image 6" descr="fond_titre.gif"/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89" t="13089" r="20146" b="21875"/>
            <a:stretch>
              <a:fillRect/>
            </a:stretch>
          </p:blipFill>
          <p:spPr bwMode="auto">
            <a:xfrm>
              <a:off x="1" y="0"/>
              <a:ext cx="9144000" cy="68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/>
            <p:cNvSpPr/>
            <p:nvPr userDrawn="1"/>
          </p:nvSpPr>
          <p:spPr>
            <a:xfrm>
              <a:off x="1460501" y="2121066"/>
              <a:ext cx="5994400" cy="222267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20" name="Image 9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5614988"/>
            <a:ext cx="3036887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400" r:id="rId1"/>
    <p:sldLayoutId id="2147487401" r:id="rId2"/>
    <p:sldLayoutId id="2147487402" r:id="rId3"/>
    <p:sldLayoutId id="2147487403" r:id="rId4"/>
    <p:sldLayoutId id="2147487404" r:id="rId5"/>
    <p:sldLayoutId id="2147487405" r:id="rId6"/>
    <p:sldLayoutId id="2147487406" r:id="rId7"/>
    <p:sldLayoutId id="2147487407" r:id="rId8"/>
    <p:sldLayoutId id="2147487408" r:id="rId9"/>
    <p:sldLayoutId id="2147487409" r:id="rId10"/>
    <p:sldLayoutId id="2147487410" r:id="rId11"/>
    <p:sldLayoutId id="2147487411" r:id="rId12"/>
    <p:sldLayoutId id="2147487412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rgbClr val="313E56"/>
          </a:solidFill>
          <a:uFill>
            <a:solidFill>
              <a:schemeClr val="bg1"/>
            </a:solidFill>
          </a:uFill>
          <a:latin typeface="Arial"/>
          <a:ea typeface="ＭＳ Ｐゴシック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9pPr>
    </p:titleStyle>
    <p:bodyStyle>
      <a:lvl1pPr marL="0" indent="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400" b="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914400" indent="-4572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00000"/>
        <a:buFont typeface="Wingdings" charset="2"/>
        <a:buChar char="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2001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30000"/>
        <a:buFont typeface="Arial"/>
        <a:buChar char="•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00000"/>
        <a:buFont typeface="Lucida Grande"/>
        <a:buChar char="»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90000"/>
        <a:buFont typeface="Lucida Grande"/>
        <a:buChar char="-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 rot="5400000">
            <a:off x="-2121875" y="3028528"/>
            <a:ext cx="5915300" cy="1343086"/>
            <a:chOff x="3353" y="7829"/>
            <a:chExt cx="5198" cy="1180"/>
          </a:xfrm>
          <a:solidFill>
            <a:srgbClr val="E7E8E8"/>
          </a:solidFill>
        </p:grpSpPr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3410 3353"/>
                <a:gd name="T1" fmla="*/ T0 w 5198"/>
                <a:gd name="T2" fmla="+- 0 7831 7829"/>
                <a:gd name="T3" fmla="*/ 7831 h 1180"/>
                <a:gd name="T4" fmla="+- 0 3358 3353"/>
                <a:gd name="T5" fmla="*/ T4 w 5198"/>
                <a:gd name="T6" fmla="+- 0 7907 7829"/>
                <a:gd name="T7" fmla="*/ 7907 h 1180"/>
                <a:gd name="T8" fmla="+- 0 3356 3353"/>
                <a:gd name="T9" fmla="*/ T8 w 5198"/>
                <a:gd name="T10" fmla="+- 0 7989 7829"/>
                <a:gd name="T11" fmla="*/ 7989 h 1180"/>
                <a:gd name="T12" fmla="+- 0 3430 3353"/>
                <a:gd name="T13" fmla="*/ T12 w 5198"/>
                <a:gd name="T14" fmla="+- 0 8103 7829"/>
                <a:gd name="T15" fmla="*/ 8103 h 1180"/>
                <a:gd name="T16" fmla="+- 0 3464 3353"/>
                <a:gd name="T17" fmla="*/ T16 w 5198"/>
                <a:gd name="T18" fmla="+- 0 8133 7829"/>
                <a:gd name="T19" fmla="*/ 8133 h 1180"/>
                <a:gd name="T20" fmla="+- 0 3499 3353"/>
                <a:gd name="T21" fmla="*/ T20 w 5198"/>
                <a:gd name="T22" fmla="+- 0 8163 7829"/>
                <a:gd name="T23" fmla="*/ 8163 h 1180"/>
                <a:gd name="T24" fmla="+- 0 3522 3353"/>
                <a:gd name="T25" fmla="*/ T24 w 5198"/>
                <a:gd name="T26" fmla="+- 0 8181 7829"/>
                <a:gd name="T27" fmla="*/ 8181 h 1180"/>
                <a:gd name="T28" fmla="+- 0 3547 3353"/>
                <a:gd name="T29" fmla="*/ T28 w 5198"/>
                <a:gd name="T30" fmla="+- 0 8201 7829"/>
                <a:gd name="T31" fmla="*/ 8201 h 1180"/>
                <a:gd name="T32" fmla="+- 0 3575 3353"/>
                <a:gd name="T33" fmla="*/ T32 w 5198"/>
                <a:gd name="T34" fmla="+- 0 8223 7829"/>
                <a:gd name="T35" fmla="*/ 8223 h 1180"/>
                <a:gd name="T36" fmla="+- 0 3605 3353"/>
                <a:gd name="T37" fmla="*/ T36 w 5198"/>
                <a:gd name="T38" fmla="+- 0 8245 7829"/>
                <a:gd name="T39" fmla="*/ 8245 h 1180"/>
                <a:gd name="T40" fmla="+- 0 3674 3353"/>
                <a:gd name="T41" fmla="*/ T40 w 5198"/>
                <a:gd name="T42" fmla="+- 0 8293 7829"/>
                <a:gd name="T43" fmla="*/ 8293 h 1180"/>
                <a:gd name="T44" fmla="+- 0 3732 3353"/>
                <a:gd name="T45" fmla="*/ T44 w 5198"/>
                <a:gd name="T46" fmla="+- 0 8331 7829"/>
                <a:gd name="T47" fmla="*/ 8331 h 1180"/>
                <a:gd name="T48" fmla="+- 0 3775 3353"/>
                <a:gd name="T49" fmla="*/ T48 w 5198"/>
                <a:gd name="T50" fmla="+- 0 8357 7829"/>
                <a:gd name="T51" fmla="*/ 8357 h 1180"/>
                <a:gd name="T52" fmla="+- 0 3970 3353"/>
                <a:gd name="T53" fmla="*/ T52 w 5198"/>
                <a:gd name="T54" fmla="+- 0 8473 7829"/>
                <a:gd name="T55" fmla="*/ 8473 h 1180"/>
                <a:gd name="T56" fmla="+- 0 4039 3353"/>
                <a:gd name="T57" fmla="*/ T56 w 5198"/>
                <a:gd name="T58" fmla="+- 0 8511 7829"/>
                <a:gd name="T59" fmla="*/ 8511 h 1180"/>
                <a:gd name="T60" fmla="+- 0 4420 3353"/>
                <a:gd name="T61" fmla="*/ T60 w 5198"/>
                <a:gd name="T62" fmla="+- 0 8697 7829"/>
                <a:gd name="T63" fmla="*/ 8697 h 1180"/>
                <a:gd name="T64" fmla="+- 0 4801 3353"/>
                <a:gd name="T65" fmla="*/ T64 w 5198"/>
                <a:gd name="T66" fmla="+- 0 8841 7829"/>
                <a:gd name="T67" fmla="*/ 8841 h 1180"/>
                <a:gd name="T68" fmla="+- 0 5012 3353"/>
                <a:gd name="T69" fmla="*/ T68 w 5198"/>
                <a:gd name="T70" fmla="+- 0 8899 7829"/>
                <a:gd name="T71" fmla="*/ 8899 h 1180"/>
                <a:gd name="T72" fmla="+- 0 5154 3353"/>
                <a:gd name="T73" fmla="*/ T72 w 5198"/>
                <a:gd name="T74" fmla="+- 0 8933 7829"/>
                <a:gd name="T75" fmla="*/ 8933 h 1180"/>
                <a:gd name="T76" fmla="+- 0 5225 3353"/>
                <a:gd name="T77" fmla="*/ T76 w 5198"/>
                <a:gd name="T78" fmla="+- 0 8947 7829"/>
                <a:gd name="T79" fmla="*/ 8947 h 1180"/>
                <a:gd name="T80" fmla="+- 0 5408 3353"/>
                <a:gd name="T81" fmla="*/ T80 w 5198"/>
                <a:gd name="T82" fmla="+- 0 8975 7829"/>
                <a:gd name="T83" fmla="*/ 8975 h 1180"/>
                <a:gd name="T84" fmla="+- 0 5559 3353"/>
                <a:gd name="T85" fmla="*/ T84 w 5198"/>
                <a:gd name="T86" fmla="+- 0 8993 7829"/>
                <a:gd name="T87" fmla="*/ 8993 h 1180"/>
                <a:gd name="T88" fmla="+- 0 5636 3353"/>
                <a:gd name="T89" fmla="*/ T88 w 5198"/>
                <a:gd name="T90" fmla="+- 0 8999 7829"/>
                <a:gd name="T91" fmla="*/ 8999 h 1180"/>
                <a:gd name="T92" fmla="+- 0 6077 3353"/>
                <a:gd name="T93" fmla="*/ T92 w 5198"/>
                <a:gd name="T94" fmla="+- 0 9009 7829"/>
                <a:gd name="T95" fmla="*/ 9009 h 1180"/>
                <a:gd name="T96" fmla="+- 0 6506 3353"/>
                <a:gd name="T97" fmla="*/ T96 w 5198"/>
                <a:gd name="T98" fmla="+- 0 8975 7829"/>
                <a:gd name="T99" fmla="*/ 8975 h 1180"/>
                <a:gd name="T100" fmla="+- 0 6690 3353"/>
                <a:gd name="T101" fmla="*/ T100 w 5198"/>
                <a:gd name="T102" fmla="+- 0 8943 7829"/>
                <a:gd name="T103" fmla="*/ 8943 h 1180"/>
                <a:gd name="T104" fmla="+- 0 6903 3353"/>
                <a:gd name="T105" fmla="*/ T104 w 5198"/>
                <a:gd name="T106" fmla="+- 0 8897 7829"/>
                <a:gd name="T107" fmla="*/ 8897 h 1180"/>
                <a:gd name="T108" fmla="+- 0 7179 3353"/>
                <a:gd name="T109" fmla="*/ T108 w 5198"/>
                <a:gd name="T110" fmla="+- 0 8813 7829"/>
                <a:gd name="T111" fmla="*/ 8813 h 1180"/>
                <a:gd name="T112" fmla="+- 0 7247 3353"/>
                <a:gd name="T113" fmla="*/ T112 w 5198"/>
                <a:gd name="T114" fmla="+- 0 8789 7829"/>
                <a:gd name="T115" fmla="*/ 8789 h 1180"/>
                <a:gd name="T116" fmla="+- 0 7348 3353"/>
                <a:gd name="T117" fmla="*/ T116 w 5198"/>
                <a:gd name="T118" fmla="+- 0 8751 7829"/>
                <a:gd name="T119" fmla="*/ 8751 h 1180"/>
                <a:gd name="T120" fmla="+- 0 7448 3353"/>
                <a:gd name="T121" fmla="*/ T120 w 5198"/>
                <a:gd name="T122" fmla="+- 0 8711 7829"/>
                <a:gd name="T123" fmla="*/ 8711 h 1180"/>
                <a:gd name="T124" fmla="+- 0 7515 3353"/>
                <a:gd name="T125" fmla="*/ T124 w 5198"/>
                <a:gd name="T126" fmla="+- 0 8681 7829"/>
                <a:gd name="T127" fmla="*/ 8681 h 1180"/>
                <a:gd name="T128" fmla="+- 0 7825 3353"/>
                <a:gd name="T129" fmla="*/ T128 w 5198"/>
                <a:gd name="T130" fmla="+- 0 8529 7829"/>
                <a:gd name="T131" fmla="*/ 8529 h 1180"/>
                <a:gd name="T132" fmla="+- 0 5856 3353"/>
                <a:gd name="T133" fmla="*/ T132 w 5198"/>
                <a:gd name="T134" fmla="+- 0 8483 7829"/>
                <a:gd name="T135" fmla="*/ 8483 h 1180"/>
                <a:gd name="T136" fmla="+- 0 5759 3353"/>
                <a:gd name="T137" fmla="*/ T136 w 5198"/>
                <a:gd name="T138" fmla="+- 0 8481 7829"/>
                <a:gd name="T139" fmla="*/ 8481 h 1180"/>
                <a:gd name="T140" fmla="+- 0 5616 3353"/>
                <a:gd name="T141" fmla="*/ T140 w 5198"/>
                <a:gd name="T142" fmla="+- 0 8473 7829"/>
                <a:gd name="T143" fmla="*/ 8473 h 1180"/>
                <a:gd name="T144" fmla="+- 0 5428 3353"/>
                <a:gd name="T145" fmla="*/ T144 w 5198"/>
                <a:gd name="T146" fmla="+- 0 8455 7829"/>
                <a:gd name="T147" fmla="*/ 8455 h 1180"/>
                <a:gd name="T148" fmla="+- 0 5290 3353"/>
                <a:gd name="T149" fmla="*/ T148 w 5198"/>
                <a:gd name="T150" fmla="+- 0 8439 7829"/>
                <a:gd name="T151" fmla="*/ 8439 h 1180"/>
                <a:gd name="T152" fmla="+- 0 5199 3353"/>
                <a:gd name="T153" fmla="*/ T152 w 5198"/>
                <a:gd name="T154" fmla="+- 0 8425 7829"/>
                <a:gd name="T155" fmla="*/ 8425 h 1180"/>
                <a:gd name="T156" fmla="+- 0 5065 3353"/>
                <a:gd name="T157" fmla="*/ T156 w 5198"/>
                <a:gd name="T158" fmla="+- 0 8399 7829"/>
                <a:gd name="T159" fmla="*/ 8399 h 1180"/>
                <a:gd name="T160" fmla="+- 0 4934 3353"/>
                <a:gd name="T161" fmla="*/ T160 w 5198"/>
                <a:gd name="T162" fmla="+- 0 8371 7829"/>
                <a:gd name="T163" fmla="*/ 8371 h 1180"/>
                <a:gd name="T164" fmla="+- 0 4729 3353"/>
                <a:gd name="T165" fmla="*/ T164 w 5198"/>
                <a:gd name="T166" fmla="+- 0 8323 7829"/>
                <a:gd name="T167" fmla="*/ 8323 h 1180"/>
                <a:gd name="T168" fmla="+- 0 4509 3353"/>
                <a:gd name="T169" fmla="*/ T168 w 5198"/>
                <a:gd name="T170" fmla="+- 0 8263 7829"/>
                <a:gd name="T171" fmla="*/ 8263 h 1180"/>
                <a:gd name="T172" fmla="+- 0 4408 3353"/>
                <a:gd name="T173" fmla="*/ T172 w 5198"/>
                <a:gd name="T174" fmla="+- 0 8231 7829"/>
                <a:gd name="T175" fmla="*/ 8231 h 1180"/>
                <a:gd name="T176" fmla="+- 0 4345 3353"/>
                <a:gd name="T177" fmla="*/ T176 w 5198"/>
                <a:gd name="T178" fmla="+- 0 8209 7829"/>
                <a:gd name="T179" fmla="*/ 8209 h 1180"/>
                <a:gd name="T180" fmla="+- 0 4284 3353"/>
                <a:gd name="T181" fmla="*/ T180 w 5198"/>
                <a:gd name="T182" fmla="+- 0 8187 7829"/>
                <a:gd name="T183" fmla="*/ 8187 h 1180"/>
                <a:gd name="T184" fmla="+- 0 4225 3353"/>
                <a:gd name="T185" fmla="*/ T184 w 5198"/>
                <a:gd name="T186" fmla="+- 0 8165 7829"/>
                <a:gd name="T187" fmla="*/ 8165 h 1180"/>
                <a:gd name="T188" fmla="+- 0 4138 3353"/>
                <a:gd name="T189" fmla="*/ T188 w 5198"/>
                <a:gd name="T190" fmla="+- 0 8131 7829"/>
                <a:gd name="T191" fmla="*/ 8131 h 1180"/>
                <a:gd name="T192" fmla="+- 0 3934 3353"/>
                <a:gd name="T193" fmla="*/ T192 w 5198"/>
                <a:gd name="T194" fmla="+- 0 8049 7829"/>
                <a:gd name="T195" fmla="*/ 8049 h 1180"/>
                <a:gd name="T196" fmla="+- 0 3846 3353"/>
                <a:gd name="T197" fmla="*/ T196 w 5198"/>
                <a:gd name="T198" fmla="+- 0 8011 7829"/>
                <a:gd name="T199" fmla="*/ 8011 h 1180"/>
                <a:gd name="T200" fmla="+- 0 3757 3353"/>
                <a:gd name="T201" fmla="*/ T200 w 5198"/>
                <a:gd name="T202" fmla="+- 0 7971 7829"/>
                <a:gd name="T203" fmla="*/ 7971 h 1180"/>
                <a:gd name="T204" fmla="+- 0 3638 3353"/>
                <a:gd name="T205" fmla="*/ T204 w 5198"/>
                <a:gd name="T206" fmla="+- 0 7917 7829"/>
                <a:gd name="T207" fmla="*/ 7917 h 1180"/>
                <a:gd name="T208" fmla="+- 0 3587 3353"/>
                <a:gd name="T209" fmla="*/ T208 w 5198"/>
                <a:gd name="T210" fmla="+- 0 7893 7829"/>
                <a:gd name="T211" fmla="*/ 7893 h 1180"/>
                <a:gd name="T212" fmla="+- 0 3542 3353"/>
                <a:gd name="T213" fmla="*/ T212 w 5198"/>
                <a:gd name="T214" fmla="+- 0 7873 7829"/>
                <a:gd name="T215" fmla="*/ 7873 h 1180"/>
                <a:gd name="T216" fmla="+- 0 3503 3353"/>
                <a:gd name="T217" fmla="*/ T216 w 5198"/>
                <a:gd name="T218" fmla="+- 0 7857 7829"/>
                <a:gd name="T219" fmla="*/ 7857 h 1180"/>
                <a:gd name="T220" fmla="+- 0 3471 3353"/>
                <a:gd name="T221" fmla="*/ T220 w 5198"/>
                <a:gd name="T222" fmla="+- 0 7845 7829"/>
                <a:gd name="T223" fmla="*/ 7845 h 1180"/>
                <a:gd name="T224" fmla="+- 0 3445 3353"/>
                <a:gd name="T225" fmla="*/ T224 w 5198"/>
                <a:gd name="T226" fmla="+- 0 7837 7829"/>
                <a:gd name="T227" fmla="*/ 7837 h 1180"/>
                <a:gd name="T228" fmla="+- 0 3424 3353"/>
                <a:gd name="T229" fmla="*/ T228 w 5198"/>
                <a:gd name="T230" fmla="+- 0 7831 7829"/>
                <a:gd name="T231" fmla="*/ 7831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</a:cxnLst>
              <a:rect l="0" t="0" r="r" b="b"/>
              <a:pathLst>
                <a:path w="5198" h="1180">
                  <a:moveTo>
                    <a:pt x="71" y="2"/>
                  </a:moveTo>
                  <a:lnTo>
                    <a:pt x="57" y="2"/>
                  </a:lnTo>
                  <a:lnTo>
                    <a:pt x="42" y="8"/>
                  </a:lnTo>
                  <a:lnTo>
                    <a:pt x="5" y="78"/>
                  </a:lnTo>
                  <a:lnTo>
                    <a:pt x="0" y="140"/>
                  </a:lnTo>
                  <a:lnTo>
                    <a:pt x="3" y="160"/>
                  </a:lnTo>
                  <a:lnTo>
                    <a:pt x="35" y="228"/>
                  </a:lnTo>
                  <a:lnTo>
                    <a:pt x="77" y="274"/>
                  </a:lnTo>
                  <a:lnTo>
                    <a:pt x="94" y="290"/>
                  </a:lnTo>
                  <a:lnTo>
                    <a:pt x="111" y="304"/>
                  </a:lnTo>
                  <a:lnTo>
                    <a:pt x="128" y="318"/>
                  </a:lnTo>
                  <a:lnTo>
                    <a:pt x="146" y="334"/>
                  </a:lnTo>
                  <a:lnTo>
                    <a:pt x="157" y="342"/>
                  </a:lnTo>
                  <a:lnTo>
                    <a:pt x="169" y="352"/>
                  </a:lnTo>
                  <a:lnTo>
                    <a:pt x="181" y="362"/>
                  </a:lnTo>
                  <a:lnTo>
                    <a:pt x="194" y="372"/>
                  </a:lnTo>
                  <a:lnTo>
                    <a:pt x="208" y="382"/>
                  </a:lnTo>
                  <a:lnTo>
                    <a:pt x="222" y="394"/>
                  </a:lnTo>
                  <a:lnTo>
                    <a:pt x="237" y="404"/>
                  </a:lnTo>
                  <a:lnTo>
                    <a:pt x="252" y="416"/>
                  </a:lnTo>
                  <a:lnTo>
                    <a:pt x="268" y="428"/>
                  </a:lnTo>
                  <a:lnTo>
                    <a:pt x="321" y="464"/>
                  </a:lnTo>
                  <a:lnTo>
                    <a:pt x="359" y="488"/>
                  </a:lnTo>
                  <a:lnTo>
                    <a:pt x="379" y="502"/>
                  </a:lnTo>
                  <a:lnTo>
                    <a:pt x="400" y="516"/>
                  </a:lnTo>
                  <a:lnTo>
                    <a:pt x="422" y="528"/>
                  </a:lnTo>
                  <a:lnTo>
                    <a:pt x="479" y="564"/>
                  </a:lnTo>
                  <a:lnTo>
                    <a:pt x="617" y="644"/>
                  </a:lnTo>
                  <a:lnTo>
                    <a:pt x="652" y="662"/>
                  </a:lnTo>
                  <a:lnTo>
                    <a:pt x="686" y="682"/>
                  </a:lnTo>
                  <a:lnTo>
                    <a:pt x="859" y="772"/>
                  </a:lnTo>
                  <a:lnTo>
                    <a:pt x="1067" y="868"/>
                  </a:lnTo>
                  <a:lnTo>
                    <a:pt x="1274" y="952"/>
                  </a:lnTo>
                  <a:lnTo>
                    <a:pt x="1448" y="1012"/>
                  </a:lnTo>
                  <a:lnTo>
                    <a:pt x="1624" y="1062"/>
                  </a:lnTo>
                  <a:lnTo>
                    <a:pt x="1659" y="1070"/>
                  </a:lnTo>
                  <a:lnTo>
                    <a:pt x="1695" y="1080"/>
                  </a:lnTo>
                  <a:lnTo>
                    <a:pt x="1801" y="1104"/>
                  </a:lnTo>
                  <a:lnTo>
                    <a:pt x="1837" y="1110"/>
                  </a:lnTo>
                  <a:lnTo>
                    <a:pt x="1872" y="1118"/>
                  </a:lnTo>
                  <a:lnTo>
                    <a:pt x="2018" y="1142"/>
                  </a:lnTo>
                  <a:lnTo>
                    <a:pt x="2055" y="1146"/>
                  </a:lnTo>
                  <a:lnTo>
                    <a:pt x="2092" y="1152"/>
                  </a:lnTo>
                  <a:lnTo>
                    <a:pt x="2206" y="1164"/>
                  </a:lnTo>
                  <a:lnTo>
                    <a:pt x="2244" y="1166"/>
                  </a:lnTo>
                  <a:lnTo>
                    <a:pt x="2283" y="1170"/>
                  </a:lnTo>
                  <a:lnTo>
                    <a:pt x="2480" y="1180"/>
                  </a:lnTo>
                  <a:lnTo>
                    <a:pt x="2724" y="1180"/>
                  </a:lnTo>
                  <a:lnTo>
                    <a:pt x="2923" y="1170"/>
                  </a:lnTo>
                  <a:lnTo>
                    <a:pt x="3153" y="1146"/>
                  </a:lnTo>
                  <a:lnTo>
                    <a:pt x="3300" y="1122"/>
                  </a:lnTo>
                  <a:lnTo>
                    <a:pt x="3337" y="1114"/>
                  </a:lnTo>
                  <a:lnTo>
                    <a:pt x="3373" y="1108"/>
                  </a:lnTo>
                  <a:lnTo>
                    <a:pt x="3550" y="1068"/>
                  </a:lnTo>
                  <a:lnTo>
                    <a:pt x="3758" y="1008"/>
                  </a:lnTo>
                  <a:lnTo>
                    <a:pt x="3826" y="984"/>
                  </a:lnTo>
                  <a:lnTo>
                    <a:pt x="3860" y="974"/>
                  </a:lnTo>
                  <a:lnTo>
                    <a:pt x="3894" y="960"/>
                  </a:lnTo>
                  <a:lnTo>
                    <a:pt x="3961" y="936"/>
                  </a:lnTo>
                  <a:lnTo>
                    <a:pt x="3995" y="922"/>
                  </a:lnTo>
                  <a:lnTo>
                    <a:pt x="4028" y="910"/>
                  </a:lnTo>
                  <a:lnTo>
                    <a:pt x="4095" y="882"/>
                  </a:lnTo>
                  <a:lnTo>
                    <a:pt x="4128" y="866"/>
                  </a:lnTo>
                  <a:lnTo>
                    <a:pt x="4162" y="852"/>
                  </a:lnTo>
                  <a:lnTo>
                    <a:pt x="4332" y="772"/>
                  </a:lnTo>
                  <a:lnTo>
                    <a:pt x="4472" y="700"/>
                  </a:lnTo>
                  <a:lnTo>
                    <a:pt x="4554" y="654"/>
                  </a:lnTo>
                  <a:lnTo>
                    <a:pt x="2503" y="654"/>
                  </a:lnTo>
                  <a:lnTo>
                    <a:pt x="2455" y="652"/>
                  </a:lnTo>
                  <a:lnTo>
                    <a:pt x="2406" y="652"/>
                  </a:lnTo>
                  <a:lnTo>
                    <a:pt x="2358" y="648"/>
                  </a:lnTo>
                  <a:lnTo>
                    <a:pt x="2263" y="644"/>
                  </a:lnTo>
                  <a:lnTo>
                    <a:pt x="2121" y="632"/>
                  </a:lnTo>
                  <a:lnTo>
                    <a:pt x="2075" y="626"/>
                  </a:lnTo>
                  <a:lnTo>
                    <a:pt x="2029" y="622"/>
                  </a:lnTo>
                  <a:lnTo>
                    <a:pt x="1937" y="610"/>
                  </a:lnTo>
                  <a:lnTo>
                    <a:pt x="1891" y="602"/>
                  </a:lnTo>
                  <a:lnTo>
                    <a:pt x="1846" y="596"/>
                  </a:lnTo>
                  <a:lnTo>
                    <a:pt x="1756" y="580"/>
                  </a:lnTo>
                  <a:lnTo>
                    <a:pt x="1712" y="570"/>
                  </a:lnTo>
                  <a:lnTo>
                    <a:pt x="1667" y="562"/>
                  </a:lnTo>
                  <a:lnTo>
                    <a:pt x="1581" y="542"/>
                  </a:lnTo>
                  <a:lnTo>
                    <a:pt x="1538" y="534"/>
                  </a:lnTo>
                  <a:lnTo>
                    <a:pt x="1376" y="494"/>
                  </a:lnTo>
                  <a:lnTo>
                    <a:pt x="1263" y="464"/>
                  </a:lnTo>
                  <a:lnTo>
                    <a:pt x="1156" y="434"/>
                  </a:lnTo>
                  <a:lnTo>
                    <a:pt x="1121" y="422"/>
                  </a:lnTo>
                  <a:lnTo>
                    <a:pt x="1055" y="402"/>
                  </a:lnTo>
                  <a:lnTo>
                    <a:pt x="1023" y="392"/>
                  </a:lnTo>
                  <a:lnTo>
                    <a:pt x="992" y="380"/>
                  </a:lnTo>
                  <a:lnTo>
                    <a:pt x="961" y="370"/>
                  </a:lnTo>
                  <a:lnTo>
                    <a:pt x="931" y="358"/>
                  </a:lnTo>
                  <a:lnTo>
                    <a:pt x="902" y="348"/>
                  </a:lnTo>
                  <a:lnTo>
                    <a:pt x="872" y="336"/>
                  </a:lnTo>
                  <a:lnTo>
                    <a:pt x="843" y="326"/>
                  </a:lnTo>
                  <a:lnTo>
                    <a:pt x="785" y="302"/>
                  </a:lnTo>
                  <a:lnTo>
                    <a:pt x="756" y="292"/>
                  </a:lnTo>
                  <a:lnTo>
                    <a:pt x="581" y="220"/>
                  </a:lnTo>
                  <a:lnTo>
                    <a:pt x="552" y="206"/>
                  </a:lnTo>
                  <a:lnTo>
                    <a:pt x="493" y="182"/>
                  </a:lnTo>
                  <a:lnTo>
                    <a:pt x="434" y="154"/>
                  </a:lnTo>
                  <a:lnTo>
                    <a:pt x="404" y="142"/>
                  </a:lnTo>
                  <a:lnTo>
                    <a:pt x="314" y="100"/>
                  </a:lnTo>
                  <a:lnTo>
                    <a:pt x="285" y="88"/>
                  </a:lnTo>
                  <a:lnTo>
                    <a:pt x="259" y="76"/>
                  </a:lnTo>
                  <a:lnTo>
                    <a:pt x="234" y="64"/>
                  </a:lnTo>
                  <a:lnTo>
                    <a:pt x="210" y="54"/>
                  </a:lnTo>
                  <a:lnTo>
                    <a:pt x="189" y="44"/>
                  </a:lnTo>
                  <a:lnTo>
                    <a:pt x="169" y="36"/>
                  </a:lnTo>
                  <a:lnTo>
                    <a:pt x="150" y="28"/>
                  </a:lnTo>
                  <a:lnTo>
                    <a:pt x="133" y="22"/>
                  </a:lnTo>
                  <a:lnTo>
                    <a:pt x="118" y="16"/>
                  </a:lnTo>
                  <a:lnTo>
                    <a:pt x="104" y="12"/>
                  </a:lnTo>
                  <a:lnTo>
                    <a:pt x="92" y="8"/>
                  </a:lnTo>
                  <a:lnTo>
                    <a:pt x="81" y="4"/>
                  </a:lnTo>
                  <a:lnTo>
                    <a:pt x="71" y="2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8470 3353"/>
                <a:gd name="T1" fmla="*/ T0 w 5198"/>
                <a:gd name="T2" fmla="+- 0 7831 7829"/>
                <a:gd name="T3" fmla="*/ 7831 h 1180"/>
                <a:gd name="T4" fmla="+- 0 8452 3353"/>
                <a:gd name="T5" fmla="*/ T4 w 5198"/>
                <a:gd name="T6" fmla="+- 0 7837 7829"/>
                <a:gd name="T7" fmla="*/ 7837 h 1180"/>
                <a:gd name="T8" fmla="+- 0 8426 3353"/>
                <a:gd name="T9" fmla="*/ T8 w 5198"/>
                <a:gd name="T10" fmla="+- 0 7847 7829"/>
                <a:gd name="T11" fmla="*/ 7847 h 1180"/>
                <a:gd name="T12" fmla="+- 0 8391 3353"/>
                <a:gd name="T13" fmla="*/ T12 w 5198"/>
                <a:gd name="T14" fmla="+- 0 7863 7829"/>
                <a:gd name="T15" fmla="*/ 7863 h 1180"/>
                <a:gd name="T16" fmla="+- 0 8348 3353"/>
                <a:gd name="T17" fmla="*/ T16 w 5198"/>
                <a:gd name="T18" fmla="+- 0 7881 7829"/>
                <a:gd name="T19" fmla="*/ 7881 h 1180"/>
                <a:gd name="T20" fmla="+- 0 8297 3353"/>
                <a:gd name="T21" fmla="*/ T20 w 5198"/>
                <a:gd name="T22" fmla="+- 0 7905 7829"/>
                <a:gd name="T23" fmla="*/ 7905 h 1180"/>
                <a:gd name="T24" fmla="+- 0 8238 3353"/>
                <a:gd name="T25" fmla="*/ T24 w 5198"/>
                <a:gd name="T26" fmla="+- 0 7931 7829"/>
                <a:gd name="T27" fmla="*/ 7931 h 1180"/>
                <a:gd name="T28" fmla="+- 0 8153 3353"/>
                <a:gd name="T29" fmla="*/ T28 w 5198"/>
                <a:gd name="T30" fmla="+- 0 7971 7829"/>
                <a:gd name="T31" fmla="*/ 7971 h 1180"/>
                <a:gd name="T32" fmla="+- 0 8047 3353"/>
                <a:gd name="T33" fmla="*/ T32 w 5198"/>
                <a:gd name="T34" fmla="+- 0 8017 7829"/>
                <a:gd name="T35" fmla="*/ 8017 h 1180"/>
                <a:gd name="T36" fmla="+- 0 7964 3353"/>
                <a:gd name="T37" fmla="*/ T36 w 5198"/>
                <a:gd name="T38" fmla="+- 0 8051 7829"/>
                <a:gd name="T39" fmla="*/ 8051 h 1180"/>
                <a:gd name="T40" fmla="+- 0 7877 3353"/>
                <a:gd name="T41" fmla="*/ T40 w 5198"/>
                <a:gd name="T42" fmla="+- 0 8085 7829"/>
                <a:gd name="T43" fmla="*/ 8085 h 1180"/>
                <a:gd name="T44" fmla="+- 0 7788 3353"/>
                <a:gd name="T45" fmla="*/ T44 w 5198"/>
                <a:gd name="T46" fmla="+- 0 8119 7829"/>
                <a:gd name="T47" fmla="*/ 8119 h 1180"/>
                <a:gd name="T48" fmla="+- 0 7727 3353"/>
                <a:gd name="T49" fmla="*/ T48 w 5198"/>
                <a:gd name="T50" fmla="+- 0 8141 7829"/>
                <a:gd name="T51" fmla="*/ 8141 h 1180"/>
                <a:gd name="T52" fmla="+- 0 7567 3353"/>
                <a:gd name="T53" fmla="*/ T52 w 5198"/>
                <a:gd name="T54" fmla="+- 0 8199 7829"/>
                <a:gd name="T55" fmla="*/ 8199 h 1180"/>
                <a:gd name="T56" fmla="+- 0 7430 3353"/>
                <a:gd name="T57" fmla="*/ T56 w 5198"/>
                <a:gd name="T58" fmla="+- 0 8245 7829"/>
                <a:gd name="T59" fmla="*/ 8245 h 1180"/>
                <a:gd name="T60" fmla="+- 0 7321 3353"/>
                <a:gd name="T61" fmla="*/ T60 w 5198"/>
                <a:gd name="T62" fmla="+- 0 8279 7829"/>
                <a:gd name="T63" fmla="*/ 8279 h 1180"/>
                <a:gd name="T64" fmla="+- 0 7246 3353"/>
                <a:gd name="T65" fmla="*/ T64 w 5198"/>
                <a:gd name="T66" fmla="+- 0 8301 7829"/>
                <a:gd name="T67" fmla="*/ 8301 h 1180"/>
                <a:gd name="T68" fmla="+- 0 7128 3353"/>
                <a:gd name="T69" fmla="*/ T68 w 5198"/>
                <a:gd name="T70" fmla="+- 0 8333 7829"/>
                <a:gd name="T71" fmla="*/ 8333 h 1180"/>
                <a:gd name="T72" fmla="+- 0 6877 3353"/>
                <a:gd name="T73" fmla="*/ T72 w 5198"/>
                <a:gd name="T74" fmla="+- 0 8391 7829"/>
                <a:gd name="T75" fmla="*/ 8391 h 1180"/>
                <a:gd name="T76" fmla="+- 0 6656 3353"/>
                <a:gd name="T77" fmla="*/ T76 w 5198"/>
                <a:gd name="T78" fmla="+- 0 8433 7829"/>
                <a:gd name="T79" fmla="*/ 8433 h 1180"/>
                <a:gd name="T80" fmla="+- 0 6289 3353"/>
                <a:gd name="T81" fmla="*/ T80 w 5198"/>
                <a:gd name="T82" fmla="+- 0 8473 7829"/>
                <a:gd name="T83" fmla="*/ 8473 h 1180"/>
                <a:gd name="T84" fmla="+- 0 6195 3353"/>
                <a:gd name="T85" fmla="*/ T84 w 5198"/>
                <a:gd name="T86" fmla="+- 0 8479 7829"/>
                <a:gd name="T87" fmla="*/ 8479 h 1180"/>
                <a:gd name="T88" fmla="+- 0 6099 3353"/>
                <a:gd name="T89" fmla="*/ T88 w 5198"/>
                <a:gd name="T90" fmla="+- 0 8481 7829"/>
                <a:gd name="T91" fmla="*/ 8481 h 1180"/>
                <a:gd name="T92" fmla="+- 0 7907 3353"/>
                <a:gd name="T93" fmla="*/ T92 w 5198"/>
                <a:gd name="T94" fmla="+- 0 8483 7829"/>
                <a:gd name="T95" fmla="*/ 8483 h 1180"/>
                <a:gd name="T96" fmla="+- 0 8006 3353"/>
                <a:gd name="T97" fmla="*/ T96 w 5198"/>
                <a:gd name="T98" fmla="+- 0 8427 7829"/>
                <a:gd name="T99" fmla="*/ 8427 h 1180"/>
                <a:gd name="T100" fmla="+- 0 8081 3353"/>
                <a:gd name="T101" fmla="*/ T100 w 5198"/>
                <a:gd name="T102" fmla="+- 0 8385 7829"/>
                <a:gd name="T103" fmla="*/ 8385 h 1180"/>
                <a:gd name="T104" fmla="+- 0 8140 3353"/>
                <a:gd name="T105" fmla="*/ T104 w 5198"/>
                <a:gd name="T106" fmla="+- 0 8347 7829"/>
                <a:gd name="T107" fmla="*/ 8347 h 1180"/>
                <a:gd name="T108" fmla="+- 0 8181 3353"/>
                <a:gd name="T109" fmla="*/ T108 w 5198"/>
                <a:gd name="T110" fmla="+- 0 8321 7829"/>
                <a:gd name="T111" fmla="*/ 8321 h 1180"/>
                <a:gd name="T112" fmla="+- 0 8220 3353"/>
                <a:gd name="T113" fmla="*/ T112 w 5198"/>
                <a:gd name="T114" fmla="+- 0 8297 7829"/>
                <a:gd name="T115" fmla="*/ 8297 h 1180"/>
                <a:gd name="T116" fmla="+- 0 8256 3353"/>
                <a:gd name="T117" fmla="*/ T116 w 5198"/>
                <a:gd name="T118" fmla="+- 0 8271 7829"/>
                <a:gd name="T119" fmla="*/ 8271 h 1180"/>
                <a:gd name="T120" fmla="+- 0 8289 3353"/>
                <a:gd name="T121" fmla="*/ T120 w 5198"/>
                <a:gd name="T122" fmla="+- 0 8249 7829"/>
                <a:gd name="T123" fmla="*/ 8249 h 1180"/>
                <a:gd name="T124" fmla="+- 0 8320 3353"/>
                <a:gd name="T125" fmla="*/ T124 w 5198"/>
                <a:gd name="T126" fmla="+- 0 8227 7829"/>
                <a:gd name="T127" fmla="*/ 8227 h 1180"/>
                <a:gd name="T128" fmla="+- 0 8386 3353"/>
                <a:gd name="T129" fmla="*/ T128 w 5198"/>
                <a:gd name="T130" fmla="+- 0 8175 7829"/>
                <a:gd name="T131" fmla="*/ 8175 h 1180"/>
                <a:gd name="T132" fmla="+- 0 8423 3353"/>
                <a:gd name="T133" fmla="*/ T132 w 5198"/>
                <a:gd name="T134" fmla="+- 0 8143 7829"/>
                <a:gd name="T135" fmla="*/ 8143 h 1180"/>
                <a:gd name="T136" fmla="+- 0 8454 3353"/>
                <a:gd name="T137" fmla="*/ T136 w 5198"/>
                <a:gd name="T138" fmla="+- 0 8117 7829"/>
                <a:gd name="T139" fmla="*/ 8117 h 1180"/>
                <a:gd name="T140" fmla="+- 0 8510 3353"/>
                <a:gd name="T141" fmla="*/ T140 w 5198"/>
                <a:gd name="T142" fmla="+- 0 8057 7829"/>
                <a:gd name="T143" fmla="*/ 8057 h 1180"/>
                <a:gd name="T144" fmla="+- 0 8552 3353"/>
                <a:gd name="T145" fmla="*/ T144 w 5198"/>
                <a:gd name="T146" fmla="+- 0 7939 7829"/>
                <a:gd name="T147" fmla="*/ 7939 h 1180"/>
                <a:gd name="T148" fmla="+- 0 8525 3353"/>
                <a:gd name="T149" fmla="*/ T148 w 5198"/>
                <a:gd name="T150" fmla="+- 0 7849 7829"/>
                <a:gd name="T151" fmla="*/ 7849 h 1180"/>
                <a:gd name="T152" fmla="+- 0 8476 3353"/>
                <a:gd name="T153" fmla="*/ T152 w 5198"/>
                <a:gd name="T154" fmla="+- 0 7829 7829"/>
                <a:gd name="T155" fmla="*/ 7829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198" h="1180">
                  <a:moveTo>
                    <a:pt x="5123" y="0"/>
                  </a:moveTo>
                  <a:lnTo>
                    <a:pt x="5117" y="2"/>
                  </a:lnTo>
                  <a:lnTo>
                    <a:pt x="5109" y="4"/>
                  </a:lnTo>
                  <a:lnTo>
                    <a:pt x="5099" y="8"/>
                  </a:lnTo>
                  <a:lnTo>
                    <a:pt x="5087" y="12"/>
                  </a:lnTo>
                  <a:lnTo>
                    <a:pt x="5073" y="18"/>
                  </a:lnTo>
                  <a:lnTo>
                    <a:pt x="5056" y="26"/>
                  </a:lnTo>
                  <a:lnTo>
                    <a:pt x="5038" y="34"/>
                  </a:lnTo>
                  <a:lnTo>
                    <a:pt x="5018" y="42"/>
                  </a:lnTo>
                  <a:lnTo>
                    <a:pt x="4995" y="52"/>
                  </a:lnTo>
                  <a:lnTo>
                    <a:pt x="4971" y="64"/>
                  </a:lnTo>
                  <a:lnTo>
                    <a:pt x="4944" y="76"/>
                  </a:lnTo>
                  <a:lnTo>
                    <a:pt x="4915" y="88"/>
                  </a:lnTo>
                  <a:lnTo>
                    <a:pt x="4885" y="102"/>
                  </a:lnTo>
                  <a:lnTo>
                    <a:pt x="4852" y="118"/>
                  </a:lnTo>
                  <a:lnTo>
                    <a:pt x="4800" y="142"/>
                  </a:lnTo>
                  <a:lnTo>
                    <a:pt x="4774" y="152"/>
                  </a:lnTo>
                  <a:lnTo>
                    <a:pt x="4694" y="188"/>
                  </a:lnTo>
                  <a:lnTo>
                    <a:pt x="4666" y="198"/>
                  </a:lnTo>
                  <a:lnTo>
                    <a:pt x="4611" y="222"/>
                  </a:lnTo>
                  <a:lnTo>
                    <a:pt x="4582" y="232"/>
                  </a:lnTo>
                  <a:lnTo>
                    <a:pt x="4524" y="256"/>
                  </a:lnTo>
                  <a:lnTo>
                    <a:pt x="4495" y="266"/>
                  </a:lnTo>
                  <a:lnTo>
                    <a:pt x="4435" y="290"/>
                  </a:lnTo>
                  <a:lnTo>
                    <a:pt x="4404" y="300"/>
                  </a:lnTo>
                  <a:lnTo>
                    <a:pt x="4374" y="312"/>
                  </a:lnTo>
                  <a:lnTo>
                    <a:pt x="4247" y="360"/>
                  </a:lnTo>
                  <a:lnTo>
                    <a:pt x="4214" y="370"/>
                  </a:lnTo>
                  <a:lnTo>
                    <a:pt x="4112" y="406"/>
                  </a:lnTo>
                  <a:lnTo>
                    <a:pt x="4077" y="416"/>
                  </a:lnTo>
                  <a:lnTo>
                    <a:pt x="4005" y="440"/>
                  </a:lnTo>
                  <a:lnTo>
                    <a:pt x="3968" y="450"/>
                  </a:lnTo>
                  <a:lnTo>
                    <a:pt x="3931" y="462"/>
                  </a:lnTo>
                  <a:lnTo>
                    <a:pt x="3893" y="472"/>
                  </a:lnTo>
                  <a:lnTo>
                    <a:pt x="3854" y="484"/>
                  </a:lnTo>
                  <a:lnTo>
                    <a:pt x="3775" y="504"/>
                  </a:lnTo>
                  <a:lnTo>
                    <a:pt x="3567" y="554"/>
                  </a:lnTo>
                  <a:lnTo>
                    <a:pt x="3524" y="562"/>
                  </a:lnTo>
                  <a:lnTo>
                    <a:pt x="3480" y="572"/>
                  </a:lnTo>
                  <a:lnTo>
                    <a:pt x="3303" y="604"/>
                  </a:lnTo>
                  <a:lnTo>
                    <a:pt x="3122" y="628"/>
                  </a:lnTo>
                  <a:lnTo>
                    <a:pt x="2936" y="644"/>
                  </a:lnTo>
                  <a:lnTo>
                    <a:pt x="2889" y="646"/>
                  </a:lnTo>
                  <a:lnTo>
                    <a:pt x="2842" y="650"/>
                  </a:lnTo>
                  <a:lnTo>
                    <a:pt x="2794" y="652"/>
                  </a:lnTo>
                  <a:lnTo>
                    <a:pt x="2746" y="652"/>
                  </a:lnTo>
                  <a:lnTo>
                    <a:pt x="2698" y="654"/>
                  </a:lnTo>
                  <a:lnTo>
                    <a:pt x="4554" y="654"/>
                  </a:lnTo>
                  <a:lnTo>
                    <a:pt x="4616" y="620"/>
                  </a:lnTo>
                  <a:lnTo>
                    <a:pt x="4653" y="598"/>
                  </a:lnTo>
                  <a:lnTo>
                    <a:pt x="4690" y="578"/>
                  </a:lnTo>
                  <a:lnTo>
                    <a:pt x="4728" y="556"/>
                  </a:lnTo>
                  <a:lnTo>
                    <a:pt x="4766" y="532"/>
                  </a:lnTo>
                  <a:lnTo>
                    <a:pt x="4787" y="518"/>
                  </a:lnTo>
                  <a:lnTo>
                    <a:pt x="4808" y="506"/>
                  </a:lnTo>
                  <a:lnTo>
                    <a:pt x="4828" y="492"/>
                  </a:lnTo>
                  <a:lnTo>
                    <a:pt x="4848" y="480"/>
                  </a:lnTo>
                  <a:lnTo>
                    <a:pt x="4867" y="468"/>
                  </a:lnTo>
                  <a:lnTo>
                    <a:pt x="4885" y="454"/>
                  </a:lnTo>
                  <a:lnTo>
                    <a:pt x="4903" y="442"/>
                  </a:lnTo>
                  <a:lnTo>
                    <a:pt x="4920" y="432"/>
                  </a:lnTo>
                  <a:lnTo>
                    <a:pt x="4936" y="420"/>
                  </a:lnTo>
                  <a:lnTo>
                    <a:pt x="4952" y="408"/>
                  </a:lnTo>
                  <a:lnTo>
                    <a:pt x="4967" y="398"/>
                  </a:lnTo>
                  <a:lnTo>
                    <a:pt x="4982" y="386"/>
                  </a:lnTo>
                  <a:lnTo>
                    <a:pt x="5033" y="346"/>
                  </a:lnTo>
                  <a:lnTo>
                    <a:pt x="5045" y="336"/>
                  </a:lnTo>
                  <a:lnTo>
                    <a:pt x="5070" y="314"/>
                  </a:lnTo>
                  <a:lnTo>
                    <a:pt x="5086" y="300"/>
                  </a:lnTo>
                  <a:lnTo>
                    <a:pt x="5101" y="288"/>
                  </a:lnTo>
                  <a:lnTo>
                    <a:pt x="5116" y="274"/>
                  </a:lnTo>
                  <a:lnTo>
                    <a:pt x="5157" y="228"/>
                  </a:lnTo>
                  <a:lnTo>
                    <a:pt x="5187" y="176"/>
                  </a:lnTo>
                  <a:lnTo>
                    <a:pt x="5199" y="110"/>
                  </a:lnTo>
                  <a:lnTo>
                    <a:pt x="5196" y="80"/>
                  </a:lnTo>
                  <a:lnTo>
                    <a:pt x="5172" y="20"/>
                  </a:lnTo>
                  <a:lnTo>
                    <a:pt x="5142" y="2"/>
                  </a:lnTo>
                  <a:lnTo>
                    <a:pt x="5123" y="0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21934" y="1600200"/>
            <a:ext cx="736486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</a:t>
            </a:r>
            <a:r>
              <a:rPr lang="fr-FR" dirty="0" smtClean="0"/>
              <a:t>masque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1941513" y="171450"/>
            <a:ext cx="6053137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b="0">
                <a:solidFill>
                  <a:schemeClr val="bg1">
                    <a:lumMod val="6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8262938" y="244475"/>
            <a:ext cx="250825" cy="252413"/>
          </a:xfrm>
          <a:prstGeom prst="ellipse">
            <a:avLst/>
          </a:prstGeom>
          <a:solidFill>
            <a:srgbClr val="313E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30" name="Image 3" descr="LOGO_AMU_RVB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463"/>
            <a:ext cx="1325563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8164513" y="300038"/>
            <a:ext cx="454025" cy="1412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ACF5724-4E12-427A-86BF-42514C20053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8391525" y="-195263"/>
            <a:ext cx="0" cy="455613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8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457200" y="842963"/>
            <a:ext cx="82296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modifiez le titre</a:t>
            </a:r>
          </a:p>
        </p:txBody>
      </p:sp>
      <p:cxnSp>
        <p:nvCxnSpPr>
          <p:cNvPr id="15" name="Connecteur droit 14"/>
          <p:cNvCxnSpPr/>
          <p:nvPr/>
        </p:nvCxnSpPr>
        <p:spPr>
          <a:xfrm flipH="1">
            <a:off x="2" y="950406"/>
            <a:ext cx="58543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14" r:id="rId1"/>
    <p:sldLayoutId id="2147487415" r:id="rId2"/>
    <p:sldLayoutId id="2147487416" r:id="rId3"/>
    <p:sldLayoutId id="2147487417" r:id="rId4"/>
    <p:sldLayoutId id="2147487418" r:id="rId5"/>
    <p:sldLayoutId id="2147487419" r:id="rId6"/>
    <p:sldLayoutId id="2147487420" r:id="rId7"/>
    <p:sldLayoutId id="2147487421" r:id="rId8"/>
    <p:sldLayoutId id="2147487422" r:id="rId9"/>
    <p:sldLayoutId id="2147487423" r:id="rId10"/>
    <p:sldLayoutId id="2147487424" r:id="rId11"/>
    <p:sldLayoutId id="2147487425" r:id="rId12"/>
    <p:sldLayoutId id="2147487426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rgbClr val="313E56"/>
          </a:solidFill>
          <a:uFill>
            <a:solidFill>
              <a:schemeClr val="bg1"/>
            </a:solidFill>
          </a:uFill>
          <a:latin typeface="Arial"/>
          <a:ea typeface="ＭＳ Ｐゴシック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9pPr>
    </p:titleStyle>
    <p:bodyStyle>
      <a:lvl1pPr marL="0" indent="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400" b="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914400" indent="-4572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00000"/>
        <a:buFont typeface="Wingdings" charset="2"/>
        <a:buChar char="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2001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30000"/>
        <a:buFont typeface="Arial"/>
        <a:buChar char="•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00000"/>
        <a:buFont typeface="Lucida Grande"/>
        <a:buChar char="»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90000"/>
        <a:buFont typeface="Lucida Grande"/>
        <a:buChar char="-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ZoneTexte 1"/>
          <p:cNvSpPr txBox="1">
            <a:spLocks noChangeArrowheads="1"/>
          </p:cNvSpPr>
          <p:nvPr/>
        </p:nvSpPr>
        <p:spPr bwMode="auto">
          <a:xfrm>
            <a:off x="1247775" y="6000750"/>
            <a:ext cx="17530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altLang="fr-FR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Lundi 16 avril 2018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rendez-vous de carrière des enseignants du second degré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93DE29-A09E-457A-9AC4-A7770269274D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NOUVEAU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u texte vertical 6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			</a:t>
            </a:r>
          </a:p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		1/ Introduction</a:t>
            </a:r>
            <a:br>
              <a:rPr lang="fr-FR" altLang="fr-FR" dirty="0" smtClean="0">
                <a:latin typeface="Verdana" pitchFamily="34" charset="0"/>
                <a:cs typeface="Verdana" pitchFamily="34" charset="0"/>
              </a:rPr>
            </a:br>
            <a:endParaRPr lang="fr-FR" altLang="fr-FR" dirty="0" smtClean="0">
              <a:latin typeface="Verdana" pitchFamily="34" charset="0"/>
              <a:cs typeface="Verdana" pitchFamily="34" charset="0"/>
            </a:endParaRPr>
          </a:p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		2/ Le RV de carrière pour les enseignants du second degré affectés </a:t>
            </a:r>
            <a:br>
              <a:rPr lang="fr-FR" altLang="fr-FR" dirty="0" smtClean="0">
                <a:latin typeface="Verdana" pitchFamily="34" charset="0"/>
                <a:cs typeface="Verdana" pitchFamily="34" charset="0"/>
              </a:rPr>
            </a:br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dans le supérieur</a:t>
            </a:r>
            <a:br>
              <a:rPr lang="fr-FR" altLang="fr-FR" dirty="0" smtClean="0">
                <a:latin typeface="Verdana" pitchFamily="34" charset="0"/>
                <a:cs typeface="Verdana" pitchFamily="34" charset="0"/>
              </a:rPr>
            </a:br>
            <a:endParaRPr lang="fr-FR" altLang="fr-FR" dirty="0" smtClean="0">
              <a:latin typeface="Verdana" pitchFamily="34" charset="0"/>
              <a:cs typeface="Verdana" pitchFamily="34" charset="0"/>
            </a:endParaRPr>
          </a:p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		3/ 3 volets</a:t>
            </a:r>
            <a:br>
              <a:rPr lang="fr-FR" altLang="fr-FR" dirty="0" smtClean="0">
                <a:latin typeface="Verdana" pitchFamily="34" charset="0"/>
                <a:cs typeface="Verdana" pitchFamily="34" charset="0"/>
              </a:rPr>
            </a:br>
            <a:endParaRPr lang="fr-FR" altLang="fr-FR" dirty="0" smtClean="0">
              <a:latin typeface="Verdana" pitchFamily="34" charset="0"/>
              <a:cs typeface="Verdana" pitchFamily="34" charset="0"/>
            </a:endParaRPr>
          </a:p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		4/ Modèles de compte-rendu 5A et 5B</a:t>
            </a:r>
            <a:r>
              <a:rPr lang="fr-FR" altLang="fr-FR" dirty="0" smtClean="0">
                <a:solidFill>
                  <a:srgbClr val="FF0000"/>
                </a:solidFill>
                <a:latin typeface="Verdana" pitchFamily="34" charset="0"/>
                <a:cs typeface="Verdana" pitchFamily="34" charset="0"/>
              </a:rPr>
              <a:t/>
            </a:r>
            <a:br>
              <a:rPr lang="fr-FR" altLang="fr-FR" dirty="0" smtClean="0">
                <a:solidFill>
                  <a:srgbClr val="FF0000"/>
                </a:solidFill>
                <a:latin typeface="Verdana" pitchFamily="34" charset="0"/>
                <a:cs typeface="Verdana" pitchFamily="34" charset="0"/>
              </a:rPr>
            </a:br>
            <a:endParaRPr lang="fr-FR" altLang="fr-FR" dirty="0" smtClean="0">
              <a:solidFill>
                <a:srgbClr val="FF0000"/>
              </a:solidFill>
              <a:latin typeface="Verdana" pitchFamily="34" charset="0"/>
              <a:cs typeface="Verdana" pitchFamily="34" charset="0"/>
            </a:endParaRPr>
          </a:p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		5/ Conclusion</a:t>
            </a:r>
          </a:p>
          <a:p>
            <a:endParaRPr lang="fr-FR" altLang="fr-FR" dirty="0" smtClean="0">
              <a:latin typeface="Verdana" pitchFamily="34" charset="0"/>
              <a:cs typeface="Verdana" pitchFamily="34" charset="0"/>
            </a:endParaRPr>
          </a:p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	</a:t>
            </a:r>
          </a:p>
        </p:txBody>
      </p:sp>
      <p:sp>
        <p:nvSpPr>
          <p:cNvPr id="48131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SOMMAIRE</a:t>
            </a:r>
          </a:p>
        </p:txBody>
      </p:sp>
      <p:sp>
        <p:nvSpPr>
          <p:cNvPr id="48133" name="Espace réservé du pied de page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NOUVEAU</a:t>
            </a:r>
          </a:p>
        </p:txBody>
      </p:sp>
      <p:sp>
        <p:nvSpPr>
          <p:cNvPr id="48134" name="Espace réservé du numéro de diapositive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5707E78-548E-432B-937A-9E796B672248}" type="slidenum">
              <a:rPr lang="fr-FR" altLang="fr-FR" smtClean="0">
                <a:solidFill>
                  <a:srgbClr val="AFB1A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altLang="fr-FR" smtClean="0">
              <a:solidFill>
                <a:srgbClr val="AFB1A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u texte vertical 1"/>
          <p:cNvSpPr>
            <a:spLocks noGrp="1"/>
          </p:cNvSpPr>
          <p:nvPr>
            <p:ph type="body" orient="vert" idx="1"/>
          </p:nvPr>
        </p:nvSpPr>
        <p:spPr>
          <a:xfrm>
            <a:off x="457200" y="1238250"/>
            <a:ext cx="8229600" cy="5314950"/>
          </a:xfrm>
        </p:spPr>
        <p:txBody>
          <a:bodyPr vert="horz"/>
          <a:lstStyle/>
          <a:p>
            <a:pPr>
              <a:buFontTx/>
              <a:buChar char="-"/>
              <a:defRPr/>
            </a:pPr>
            <a:r>
              <a:rPr lang="fr-FR" sz="1800" dirty="0" smtClean="0">
                <a:latin typeface="Verdana" pitchFamily="34" charset="0"/>
                <a:cs typeface="Verdana" pitchFamily="34" charset="0"/>
              </a:rPr>
              <a:t> Pourquoi le rendez-vous de carrière?</a:t>
            </a:r>
            <a:r>
              <a:rPr lang="fr-FR" dirty="0" smtClean="0">
                <a:latin typeface="Verdana" pitchFamily="34" charset="0"/>
                <a:cs typeface="Verdana" pitchFamily="34" charset="0"/>
              </a:rPr>
              <a:t/>
            </a:r>
            <a:br>
              <a:rPr lang="fr-FR" dirty="0" smtClean="0">
                <a:latin typeface="Verdana" pitchFamily="34" charset="0"/>
                <a:cs typeface="Verdana" pitchFamily="34" charset="0"/>
              </a:rPr>
            </a:br>
            <a:endParaRPr lang="fr-FR" sz="900" dirty="0" smtClean="0">
              <a:latin typeface="Verdana" pitchFamily="34" charset="0"/>
              <a:cs typeface="Verdana" pitchFamily="34" charset="0"/>
            </a:endParaRP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Dans le cadre du PPCR (protocole Parcours Professionnels, Carrières et Rémunérations)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Pour remplacer le système de notation administrative ainsi que les trois cadences d’avancement antérieures (ancienneté petit choix, grand choix),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Pour porter un regard sur une période de vie professionnelle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Pour bénéficier d’un gain d’un an sur la durée d’échelon ou pour déterminer le moment du passage à la hors-classe</a:t>
            </a:r>
          </a:p>
          <a:p>
            <a:pPr marL="714375" lvl="1" indent="-257175" algn="just">
              <a:buFontTx/>
              <a:buChar char="-"/>
              <a:defRPr/>
            </a:pPr>
            <a:endParaRPr lang="fr-FR" sz="1600" dirty="0" smtClean="0">
              <a:latin typeface="Verdana" pitchFamily="34" charset="0"/>
              <a:cs typeface="Verdana" pitchFamily="34" charset="0"/>
            </a:endParaRPr>
          </a:p>
          <a:p>
            <a:pPr>
              <a:buFontTx/>
              <a:buChar char="-"/>
              <a:defRPr/>
            </a:pPr>
            <a:r>
              <a:rPr lang="fr-FR" sz="1800" dirty="0" smtClean="0">
                <a:latin typeface="Verdana" pitchFamily="34" charset="0"/>
                <a:cs typeface="Verdana" pitchFamily="34" charset="0"/>
              </a:rPr>
              <a:t> Qui est concerné à AMU ?</a:t>
            </a:r>
            <a:r>
              <a:rPr lang="fr-FR" dirty="0" smtClean="0">
                <a:latin typeface="Verdana" pitchFamily="34" charset="0"/>
                <a:cs typeface="Verdana" pitchFamily="34" charset="0"/>
              </a:rPr>
              <a:t/>
            </a:r>
            <a:br>
              <a:rPr lang="fr-FR" dirty="0" smtClean="0">
                <a:latin typeface="Verdana" pitchFamily="34" charset="0"/>
                <a:cs typeface="Verdana" pitchFamily="34" charset="0"/>
              </a:rPr>
            </a:br>
            <a:endParaRPr lang="fr-FR" sz="900" dirty="0" smtClean="0">
              <a:latin typeface="Verdana" pitchFamily="34" charset="0"/>
              <a:cs typeface="Verdana" pitchFamily="34" charset="0"/>
            </a:endParaRPr>
          </a:p>
          <a:p>
            <a:pPr marL="714375" lvl="1" indent="-257175" algn="just">
              <a:buFontTx/>
              <a:buChar char="-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Tous les personnels enseignants du second degré :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Professeurs agrégés, 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Professeurs certifiés,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Professeurs de lycée professionnel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Professeurs d’EPS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Professeurs des écoles</a:t>
            </a:r>
          </a:p>
          <a:p>
            <a:pPr marL="714375" lvl="1" indent="-257175" algn="just">
              <a:buFontTx/>
              <a:buChar char="-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Les évaluateurs (directeur de composante ou directeur de département)</a:t>
            </a:r>
          </a:p>
        </p:txBody>
      </p:sp>
      <p:sp>
        <p:nvSpPr>
          <p:cNvPr id="49155" name="Titre 2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520700"/>
          </a:xfrm>
        </p:spPr>
        <p:txBody>
          <a:bodyPr/>
          <a:lstStyle/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1/ Introduction</a:t>
            </a:r>
          </a:p>
        </p:txBody>
      </p:sp>
      <p:sp>
        <p:nvSpPr>
          <p:cNvPr id="49157" name="Espace réservé du pied de page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NOUVEAU</a:t>
            </a:r>
          </a:p>
        </p:txBody>
      </p:sp>
      <p:sp>
        <p:nvSpPr>
          <p:cNvPr id="49158" name="Espace réservé du numéro de diapositive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B2ABDA1-1B12-4ACE-8BE4-B3798D82915A}" type="slidenum">
              <a:rPr lang="fr-FR" altLang="fr-FR" smtClean="0">
                <a:solidFill>
                  <a:srgbClr val="AFB1A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mtClean="0">
              <a:solidFill>
                <a:srgbClr val="AFB1A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u texte vertical 1"/>
          <p:cNvSpPr>
            <a:spLocks noGrp="1"/>
          </p:cNvSpPr>
          <p:nvPr>
            <p:ph type="body" orient="vert" idx="1"/>
          </p:nvPr>
        </p:nvSpPr>
        <p:spPr>
          <a:xfrm>
            <a:off x="457200" y="1238250"/>
            <a:ext cx="8229600" cy="5314950"/>
          </a:xfrm>
        </p:spPr>
        <p:txBody>
          <a:bodyPr vert="horz"/>
          <a:lstStyle/>
          <a:p>
            <a:pPr algn="just">
              <a:defRPr/>
            </a:pPr>
            <a:endParaRPr lang="fr-FR" dirty="0" smtClean="0">
              <a:latin typeface="Verdana" pitchFamily="34" charset="0"/>
              <a:cs typeface="Verdana" pitchFamily="34" charset="0"/>
            </a:endParaRPr>
          </a:p>
          <a:p>
            <a:pPr>
              <a:buFontTx/>
              <a:buChar char="-"/>
              <a:defRPr/>
            </a:pPr>
            <a:r>
              <a:rPr lang="fr-FR" sz="1800" dirty="0" smtClean="0">
                <a:latin typeface="Verdana" pitchFamily="34" charset="0"/>
                <a:cs typeface="Verdana" pitchFamily="34" charset="0"/>
              </a:rPr>
              <a:t> Quand ?</a:t>
            </a:r>
            <a:r>
              <a:rPr lang="fr-FR" dirty="0" smtClean="0">
                <a:latin typeface="Verdana" pitchFamily="34" charset="0"/>
                <a:cs typeface="Verdana" pitchFamily="34" charset="0"/>
              </a:rPr>
              <a:t/>
            </a:r>
            <a:br>
              <a:rPr lang="fr-FR" dirty="0" smtClean="0">
                <a:latin typeface="Verdana" pitchFamily="34" charset="0"/>
                <a:cs typeface="Verdana" pitchFamily="34" charset="0"/>
              </a:rPr>
            </a:br>
            <a:endParaRPr lang="fr-FR" sz="900" dirty="0" smtClean="0">
              <a:latin typeface="Verdana" pitchFamily="34" charset="0"/>
              <a:cs typeface="Verdana" pitchFamily="34" charset="0"/>
            </a:endParaRPr>
          </a:p>
          <a:p>
            <a:pPr marL="714375" lvl="1" indent="-257175" algn="just">
              <a:buFontTx/>
              <a:buChar char="-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En moyenne tous les 7 ans dans la carrière, soit :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Au </a:t>
            </a:r>
            <a:r>
              <a:rPr lang="fr-FR" sz="1600" dirty="0" smtClean="0">
                <a:latin typeface="Verdana" pitchFamily="34" charset="0"/>
                <a:cs typeface="Verdana" pitchFamily="34" charset="0"/>
              </a:rPr>
              <a:t>cours de la 2</a:t>
            </a:r>
            <a:r>
              <a:rPr lang="fr-FR" sz="1600" baseline="30000" dirty="0" smtClean="0">
                <a:latin typeface="Verdana" pitchFamily="34" charset="0"/>
                <a:cs typeface="Verdana" pitchFamily="34" charset="0"/>
              </a:rPr>
              <a:t>ème</a:t>
            </a:r>
            <a:r>
              <a:rPr lang="fr-FR" sz="1600" dirty="0" smtClean="0">
                <a:latin typeface="Verdana" pitchFamily="34" charset="0"/>
                <a:cs typeface="Verdana" pitchFamily="34" charset="0"/>
              </a:rPr>
              <a:t> année du 6</a:t>
            </a:r>
            <a:r>
              <a:rPr lang="fr-FR" sz="1600" baseline="30000" dirty="0" smtClean="0">
                <a:latin typeface="Verdana" pitchFamily="34" charset="0"/>
                <a:cs typeface="Verdana" pitchFamily="34" charset="0"/>
              </a:rPr>
              <a:t>ème</a:t>
            </a:r>
            <a:r>
              <a:rPr lang="fr-FR" sz="1600" dirty="0" smtClean="0">
                <a:latin typeface="Verdana" pitchFamily="34" charset="0"/>
                <a:cs typeface="Verdana" pitchFamily="34" charset="0"/>
              </a:rPr>
              <a:t> échelon de la classe normale,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Entre le 18</a:t>
            </a:r>
            <a:r>
              <a:rPr lang="fr-FR" sz="1600" baseline="30000" dirty="0" smtClean="0">
                <a:latin typeface="Verdana" pitchFamily="34" charset="0"/>
                <a:cs typeface="Verdana" pitchFamily="34" charset="0"/>
              </a:rPr>
              <a:t>ème</a:t>
            </a:r>
            <a:r>
              <a:rPr lang="fr-FR" sz="1600" dirty="0" smtClean="0">
                <a:latin typeface="Verdana" pitchFamily="34" charset="0"/>
                <a:cs typeface="Verdana" pitchFamily="34" charset="0"/>
              </a:rPr>
              <a:t> et le 30</a:t>
            </a:r>
            <a:r>
              <a:rPr lang="fr-FR" sz="1600" baseline="30000" dirty="0" smtClean="0">
                <a:latin typeface="Verdana" pitchFamily="34" charset="0"/>
                <a:cs typeface="Verdana" pitchFamily="34" charset="0"/>
              </a:rPr>
              <a:t>ème</a:t>
            </a:r>
            <a:r>
              <a:rPr lang="fr-FR" sz="1600" dirty="0" smtClean="0">
                <a:latin typeface="Verdana" pitchFamily="34" charset="0"/>
                <a:cs typeface="Verdana" pitchFamily="34" charset="0"/>
              </a:rPr>
              <a:t> mois du 8</a:t>
            </a:r>
            <a:r>
              <a:rPr lang="fr-FR" sz="1600" baseline="30000" dirty="0" smtClean="0">
                <a:latin typeface="Verdana" pitchFamily="34" charset="0"/>
                <a:cs typeface="Verdana" pitchFamily="34" charset="0"/>
              </a:rPr>
              <a:t>ème</a:t>
            </a:r>
            <a:r>
              <a:rPr lang="fr-FR" sz="1600" dirty="0" smtClean="0">
                <a:latin typeface="Verdana" pitchFamily="34" charset="0"/>
                <a:cs typeface="Verdana" pitchFamily="34" charset="0"/>
              </a:rPr>
              <a:t> échelon de la CN,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Au cours de la 2</a:t>
            </a:r>
            <a:r>
              <a:rPr lang="fr-FR" sz="1600" baseline="30000" dirty="0" smtClean="0">
                <a:latin typeface="Verdana" pitchFamily="34" charset="0"/>
                <a:cs typeface="Verdana" pitchFamily="34" charset="0"/>
              </a:rPr>
              <a:t>ème</a:t>
            </a:r>
            <a:r>
              <a:rPr lang="fr-FR" sz="1600" dirty="0" smtClean="0">
                <a:latin typeface="Verdana" pitchFamily="34" charset="0"/>
                <a:cs typeface="Verdana" pitchFamily="34" charset="0"/>
              </a:rPr>
              <a:t> année dans le 9</a:t>
            </a:r>
            <a:r>
              <a:rPr lang="fr-FR" sz="1600" baseline="30000" dirty="0" smtClean="0">
                <a:latin typeface="Verdana" pitchFamily="34" charset="0"/>
                <a:cs typeface="Verdana" pitchFamily="34" charset="0"/>
              </a:rPr>
              <a:t>ème</a:t>
            </a:r>
            <a:r>
              <a:rPr lang="fr-FR" sz="1600" dirty="0" smtClean="0">
                <a:latin typeface="Verdana" pitchFamily="34" charset="0"/>
                <a:cs typeface="Verdana" pitchFamily="34" charset="0"/>
              </a:rPr>
              <a:t> échelon de la CN, avant de prétendre à la hors-classe (HC)</a:t>
            </a: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endParaRPr lang="fr-FR" sz="1600" dirty="0" smtClean="0">
              <a:latin typeface="Verdana" pitchFamily="34" charset="0"/>
              <a:cs typeface="Verdana" pitchFamily="34" charset="0"/>
            </a:endParaRPr>
          </a:p>
          <a:p>
            <a:pPr>
              <a:buFontTx/>
              <a:buChar char="-"/>
              <a:defRPr/>
            </a:pPr>
            <a:r>
              <a:rPr lang="fr-FR" sz="1800" dirty="0" smtClean="0">
                <a:latin typeface="Verdana" pitchFamily="34" charset="0"/>
                <a:cs typeface="Verdana" pitchFamily="34" charset="0"/>
              </a:rPr>
              <a:t> Comment ?</a:t>
            </a:r>
          </a:p>
          <a:p>
            <a:pPr lvl="1">
              <a:buFontTx/>
              <a:buChar char="-"/>
              <a:defRPr/>
            </a:pPr>
            <a:r>
              <a:rPr lang="fr-FR" dirty="0" smtClean="0">
                <a:latin typeface="Verdana" pitchFamily="34" charset="0"/>
                <a:cs typeface="Verdana" pitchFamily="34" charset="0"/>
              </a:rPr>
              <a:t>L’agent prépare en amont son rendez-vous de carrière</a:t>
            </a:r>
          </a:p>
          <a:p>
            <a:pPr lvl="2">
              <a:buFontTx/>
              <a:buChar char="-"/>
              <a:defRPr/>
            </a:pPr>
            <a:r>
              <a:rPr lang="fr-FR" dirty="0" smtClean="0">
                <a:latin typeface="Verdana" pitchFamily="34" charset="0"/>
                <a:cs typeface="Verdana" pitchFamily="34" charset="0"/>
              </a:rPr>
              <a:t>En se référant aux guides disponibles</a:t>
            </a:r>
          </a:p>
          <a:p>
            <a:pPr lvl="2">
              <a:buFontTx/>
              <a:buChar char="-"/>
              <a:defRPr/>
            </a:pPr>
            <a:r>
              <a:rPr lang="fr-FR" dirty="0" smtClean="0">
                <a:latin typeface="Verdana" pitchFamily="34" charset="0"/>
                <a:cs typeface="Verdana" pitchFamily="34" charset="0"/>
              </a:rPr>
              <a:t>En s’appuyant sur son CV enrichi sur I-Prof</a:t>
            </a:r>
          </a:p>
          <a:p>
            <a:pPr lvl="1">
              <a:buFontTx/>
              <a:buChar char="-"/>
              <a:defRPr/>
            </a:pPr>
            <a:r>
              <a:rPr lang="fr-FR" dirty="0" smtClean="0">
                <a:latin typeface="Verdana" pitchFamily="34" charset="0"/>
                <a:cs typeface="Verdana" pitchFamily="34" charset="0"/>
              </a:rPr>
              <a:t>L’évaluateur </a:t>
            </a:r>
            <a:r>
              <a:rPr lang="fr-FR" dirty="0">
                <a:latin typeface="Verdana" pitchFamily="34" charset="0"/>
                <a:cs typeface="Verdana" pitchFamily="34" charset="0"/>
              </a:rPr>
              <a:t>prépare en amont </a:t>
            </a:r>
            <a:r>
              <a:rPr lang="fr-FR" dirty="0" smtClean="0">
                <a:latin typeface="Verdana" pitchFamily="34" charset="0"/>
                <a:cs typeface="Verdana" pitchFamily="34" charset="0"/>
              </a:rPr>
              <a:t>le </a:t>
            </a:r>
            <a:r>
              <a:rPr lang="fr-FR" dirty="0">
                <a:latin typeface="Verdana" pitchFamily="34" charset="0"/>
                <a:cs typeface="Verdana" pitchFamily="34" charset="0"/>
              </a:rPr>
              <a:t>rendez-vous de </a:t>
            </a:r>
            <a:r>
              <a:rPr lang="fr-FR" dirty="0" smtClean="0">
                <a:latin typeface="Verdana" pitchFamily="34" charset="0"/>
                <a:cs typeface="Verdana" pitchFamily="34" charset="0"/>
              </a:rPr>
              <a:t>carrière de l’enseignant</a:t>
            </a:r>
            <a:endParaRPr lang="fr-FR" dirty="0">
              <a:latin typeface="Verdana" pitchFamily="34" charset="0"/>
              <a:cs typeface="Verdana" pitchFamily="34" charset="0"/>
            </a:endParaRPr>
          </a:p>
          <a:p>
            <a:pPr lvl="2">
              <a:buFontTx/>
              <a:buChar char="-"/>
              <a:defRPr/>
            </a:pPr>
            <a:r>
              <a:rPr lang="fr-FR" dirty="0">
                <a:latin typeface="Verdana" pitchFamily="34" charset="0"/>
                <a:cs typeface="Verdana" pitchFamily="34" charset="0"/>
              </a:rPr>
              <a:t>En se référant aux guides disponibles</a:t>
            </a:r>
          </a:p>
          <a:p>
            <a:pPr lvl="2">
              <a:buFontTx/>
              <a:buChar char="-"/>
              <a:defRPr/>
            </a:pPr>
            <a:r>
              <a:rPr lang="fr-FR" dirty="0">
                <a:latin typeface="Verdana" pitchFamily="34" charset="0"/>
                <a:cs typeface="Verdana" pitchFamily="34" charset="0"/>
              </a:rPr>
              <a:t>En s’appuyant sur </a:t>
            </a:r>
            <a:r>
              <a:rPr lang="fr-FR" dirty="0" smtClean="0">
                <a:latin typeface="Verdana" pitchFamily="34" charset="0"/>
                <a:cs typeface="Verdana" pitchFamily="34" charset="0"/>
              </a:rPr>
              <a:t>le </a:t>
            </a:r>
            <a:r>
              <a:rPr lang="fr-FR" dirty="0">
                <a:latin typeface="Verdana" pitchFamily="34" charset="0"/>
                <a:cs typeface="Verdana" pitchFamily="34" charset="0"/>
              </a:rPr>
              <a:t>CV </a:t>
            </a:r>
            <a:r>
              <a:rPr lang="fr-FR" dirty="0" smtClean="0">
                <a:latin typeface="Verdana" pitchFamily="34" charset="0"/>
                <a:cs typeface="Verdana" pitchFamily="34" charset="0"/>
              </a:rPr>
              <a:t>de l’enseignant</a:t>
            </a:r>
          </a:p>
          <a:p>
            <a:pPr lvl="2">
              <a:buFontTx/>
              <a:buChar char="-"/>
              <a:defRPr/>
            </a:pPr>
            <a:r>
              <a:rPr lang="fr-FR" dirty="0" smtClean="0">
                <a:latin typeface="Verdana" pitchFamily="34" charset="0"/>
                <a:cs typeface="Verdana" pitchFamily="34" charset="0"/>
              </a:rPr>
              <a:t>En fixant un rendez-vous à l’avance et en s’assurant des bonnes conditions de déroulement de l’entretien (lieu neutre, téléphone débranché, tête à tête, éléments objectifs)</a:t>
            </a:r>
            <a:endParaRPr lang="fr-FR" dirty="0">
              <a:latin typeface="Verdana" pitchFamily="34" charset="0"/>
              <a:cs typeface="Verdana" pitchFamily="34" charset="0"/>
            </a:endParaRPr>
          </a:p>
          <a:p>
            <a:pPr marL="914400" lvl="2" indent="0">
              <a:buNone/>
              <a:defRPr/>
            </a:pPr>
            <a:endParaRPr lang="fr-FR" sz="900" dirty="0" smtClean="0">
              <a:latin typeface="Verdana" pitchFamily="34" charset="0"/>
              <a:cs typeface="Verdana" pitchFamily="34" charset="0"/>
            </a:endParaRPr>
          </a:p>
          <a:p>
            <a:pPr marL="1000125" lvl="2" indent="-257175" algn="just">
              <a:buFont typeface="Wingdings" panose="05000000000000000000" pitchFamily="2" charset="2"/>
              <a:buChar char="Ø"/>
              <a:defRPr/>
            </a:pPr>
            <a:endParaRPr lang="fr-FR" sz="1600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9155" name="Titre 2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520700"/>
          </a:xfrm>
        </p:spPr>
        <p:txBody>
          <a:bodyPr/>
          <a:lstStyle/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1/ Introduction</a:t>
            </a:r>
          </a:p>
        </p:txBody>
      </p:sp>
      <p:sp>
        <p:nvSpPr>
          <p:cNvPr id="49157" name="Espace réservé du pied de page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NOUVEAU</a:t>
            </a:r>
          </a:p>
        </p:txBody>
      </p:sp>
      <p:sp>
        <p:nvSpPr>
          <p:cNvPr id="49158" name="Espace réservé du numéro de diapositive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B2ABDA1-1B12-4ACE-8BE4-B3798D82915A}" type="slidenum">
              <a:rPr lang="fr-FR" altLang="fr-FR" smtClean="0">
                <a:solidFill>
                  <a:srgbClr val="AFB1A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altLang="fr-FR" smtClean="0">
              <a:solidFill>
                <a:srgbClr val="AFB1A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u texte vertical 1"/>
          <p:cNvSpPr>
            <a:spLocks noGrp="1"/>
          </p:cNvSpPr>
          <p:nvPr>
            <p:ph type="body" orient="vert" idx="1"/>
          </p:nvPr>
        </p:nvSpPr>
        <p:spPr>
          <a:xfrm>
            <a:off x="457200" y="1653870"/>
            <a:ext cx="8229600" cy="4899329"/>
          </a:xfrm>
        </p:spPr>
        <p:txBody>
          <a:bodyPr vert="horz"/>
          <a:lstStyle/>
          <a:p>
            <a:pPr algn="just">
              <a:defRPr/>
            </a:pPr>
            <a:endParaRPr lang="fr-FR" dirty="0" smtClean="0">
              <a:latin typeface="Verdana" pitchFamily="34" charset="0"/>
              <a:cs typeface="Verdana" pitchFamily="34" charset="0"/>
            </a:endParaRPr>
          </a:p>
          <a:p>
            <a:pPr>
              <a:buFontTx/>
              <a:buChar char="-"/>
              <a:defRPr/>
            </a:pPr>
            <a:r>
              <a:rPr lang="fr-FR" sz="1800" dirty="0" smtClean="0">
                <a:latin typeface="Verdana" pitchFamily="34" charset="0"/>
                <a:cs typeface="Verdana" pitchFamily="34" charset="0"/>
              </a:rPr>
              <a:t> Pour eux, le rendez-vous de carrière consiste en un seul entretien avec l’autorité auprès de laquelle l’enseignant exerce ses fonctions ou auprès du supérieur hiérarchique direct.</a:t>
            </a:r>
          </a:p>
          <a:p>
            <a:pPr>
              <a:buFontTx/>
              <a:buChar char="-"/>
              <a:defRPr/>
            </a:pPr>
            <a:endParaRPr lang="fr-FR" sz="1800" dirty="0" smtClean="0">
              <a:latin typeface="Verdana" pitchFamily="34" charset="0"/>
              <a:cs typeface="Verdana" pitchFamily="34" charset="0"/>
            </a:endParaRPr>
          </a:p>
          <a:p>
            <a:pPr>
              <a:buFontTx/>
              <a:buChar char="-"/>
              <a:defRPr/>
            </a:pPr>
            <a:r>
              <a:rPr lang="fr-FR" sz="1800" dirty="0" smtClean="0">
                <a:latin typeface="Verdana" pitchFamily="34" charset="0"/>
                <a:cs typeface="Verdana" pitchFamily="34" charset="0"/>
              </a:rPr>
              <a:t> A AMU, l’évaluateur a été laissé au choix de l’organisation de chaque composante :</a:t>
            </a:r>
          </a:p>
          <a:p>
            <a:pPr lvl="1">
              <a:buFontTx/>
              <a:buChar char="-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Soit le directeur de composante</a:t>
            </a:r>
          </a:p>
          <a:p>
            <a:pPr lvl="1">
              <a:buFontTx/>
              <a:buChar char="-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Soit le directeur de département (NB si l’enseignant est directeur de département, c’est le directeur de composante qui fera le RV de carrière)</a:t>
            </a:r>
          </a:p>
          <a:p>
            <a:pPr lvl="1">
              <a:buFontTx/>
              <a:buChar char="-"/>
              <a:defRPr/>
            </a:pPr>
            <a:endParaRPr lang="fr-FR" sz="1600" dirty="0">
              <a:latin typeface="Verdana" pitchFamily="34" charset="0"/>
              <a:cs typeface="Verdana" pitchFamily="34" charset="0"/>
            </a:endParaRPr>
          </a:p>
          <a:p>
            <a:pPr>
              <a:buFontTx/>
              <a:buChar char="-"/>
              <a:defRPr/>
            </a:pPr>
            <a:r>
              <a:rPr lang="fr-FR" sz="1800" dirty="0">
                <a:latin typeface="Verdana" pitchFamily="34" charset="0"/>
                <a:cs typeface="Verdana" pitchFamily="34" charset="0"/>
              </a:rPr>
              <a:t> </a:t>
            </a:r>
            <a:r>
              <a:rPr lang="fr-FR" sz="1800" dirty="0" smtClean="0">
                <a:latin typeface="Verdana" pitchFamily="34" charset="0"/>
                <a:cs typeface="Verdana" pitchFamily="34" charset="0"/>
              </a:rPr>
              <a:t>Deux modèles de compte-rendu de rendez-vous de carrière sont disponibles </a:t>
            </a:r>
            <a:r>
              <a:rPr lang="fr-FR" sz="1800" dirty="0">
                <a:latin typeface="Verdana" pitchFamily="34" charset="0"/>
                <a:cs typeface="Verdana" pitchFamily="34" charset="0"/>
              </a:rPr>
              <a:t>:</a:t>
            </a:r>
          </a:p>
          <a:p>
            <a:pPr lvl="1">
              <a:buFontTx/>
              <a:buChar char="-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Modèle 5A pour les enseignants et situation d’enseignement</a:t>
            </a:r>
          </a:p>
          <a:p>
            <a:pPr lvl="1">
              <a:buFontTx/>
              <a:buChar char="-"/>
              <a:defRPr/>
            </a:pPr>
            <a:r>
              <a:rPr lang="fr-FR" sz="1600" dirty="0" smtClean="0">
                <a:latin typeface="Verdana" pitchFamily="34" charset="0"/>
                <a:cs typeface="Verdana" pitchFamily="34" charset="0"/>
              </a:rPr>
              <a:t>Modèle 5B pour les enseignants exerçant des fonctions autres que d’enseignement</a:t>
            </a:r>
            <a:endParaRPr lang="fr-FR" sz="1600" dirty="0">
              <a:latin typeface="Verdana" pitchFamily="34" charset="0"/>
              <a:cs typeface="Verdana" pitchFamily="34" charset="0"/>
            </a:endParaRPr>
          </a:p>
          <a:p>
            <a:pPr lvl="1">
              <a:buFontTx/>
              <a:buChar char="-"/>
              <a:defRPr/>
            </a:pPr>
            <a:endParaRPr lang="fr-FR" sz="1600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9155" name="Titre 2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520700"/>
          </a:xfrm>
        </p:spPr>
        <p:txBody>
          <a:bodyPr/>
          <a:lstStyle/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2/ les enseignants du 2</a:t>
            </a:r>
            <a:r>
              <a:rPr lang="fr-FR" altLang="fr-FR" baseline="30000" dirty="0" smtClean="0">
                <a:latin typeface="Verdana" pitchFamily="34" charset="0"/>
                <a:cs typeface="Verdana" pitchFamily="34" charset="0"/>
              </a:rPr>
              <a:t>nd</a:t>
            </a:r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 degré affectés dans l’enseignement supérieur</a:t>
            </a:r>
          </a:p>
        </p:txBody>
      </p:sp>
      <p:sp>
        <p:nvSpPr>
          <p:cNvPr id="49157" name="Espace réservé du pied de page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NOUVEAU</a:t>
            </a:r>
          </a:p>
        </p:txBody>
      </p:sp>
      <p:sp>
        <p:nvSpPr>
          <p:cNvPr id="49158" name="Espace réservé du numéro de diapositive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B2ABDA1-1B12-4ACE-8BE4-B3798D82915A}" type="slidenum">
              <a:rPr lang="fr-FR" altLang="fr-FR" smtClean="0">
                <a:solidFill>
                  <a:srgbClr val="AFB1A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altLang="fr-FR" smtClean="0">
              <a:solidFill>
                <a:srgbClr val="AFB1A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u texte vertical 1"/>
          <p:cNvSpPr>
            <a:spLocks noGrp="1"/>
          </p:cNvSpPr>
          <p:nvPr>
            <p:ph type="body" orient="vert" idx="1"/>
          </p:nvPr>
        </p:nvSpPr>
        <p:spPr>
          <a:xfrm>
            <a:off x="457200" y="1614115"/>
            <a:ext cx="8229600" cy="5169232"/>
          </a:xfrm>
        </p:spPr>
        <p:txBody>
          <a:bodyPr vert="horz"/>
          <a:lstStyle/>
          <a:p>
            <a:pPr algn="just">
              <a:defRPr/>
            </a:pPr>
            <a:r>
              <a:rPr lang="fr-FR" sz="1800" b="1" dirty="0" smtClean="0"/>
              <a:t>I -­ Le parcours professionnel</a:t>
            </a:r>
          </a:p>
          <a:p>
            <a:r>
              <a:rPr lang="fr-FR" sz="1800" dirty="0" smtClean="0"/>
              <a:t>Postes </a:t>
            </a:r>
            <a:r>
              <a:rPr lang="fr-FR" sz="1800" dirty="0" smtClean="0"/>
              <a:t>occupés avant l’accès au corps : (données disponibles dans i-­prof)</a:t>
            </a:r>
          </a:p>
          <a:p>
            <a:r>
              <a:rPr lang="fr-FR" sz="1800" dirty="0" smtClean="0"/>
              <a:t>Postes occupés depuis l’accès au corps : (données disponibles dans i-­prof)</a:t>
            </a:r>
          </a:p>
          <a:p>
            <a:r>
              <a:rPr lang="fr-FR" sz="1800" dirty="0" smtClean="0"/>
              <a:t>Fonctions et missions particulières exercées</a:t>
            </a:r>
            <a:endParaRPr lang="fr-FR" sz="1800" b="1" dirty="0" smtClean="0">
              <a:latin typeface="Verdana" pitchFamily="34" charset="0"/>
              <a:cs typeface="Verdana" pitchFamily="34" charset="0"/>
            </a:endParaRPr>
          </a:p>
          <a:p>
            <a:pPr algn="just">
              <a:defRPr/>
            </a:pPr>
            <a:endParaRPr lang="fr-FR" sz="1800" dirty="0" smtClean="0">
              <a:latin typeface="Verdana" pitchFamily="34" charset="0"/>
              <a:cs typeface="Verdana" pitchFamily="34" charset="0"/>
            </a:endParaRPr>
          </a:p>
          <a:p>
            <a:pPr algn="just">
              <a:defRPr/>
            </a:pPr>
            <a:r>
              <a:rPr lang="fr-FR" sz="1800" b="1" dirty="0" smtClean="0"/>
              <a:t>II -­ Compétences mises en </a:t>
            </a:r>
            <a:r>
              <a:rPr lang="fr-FR" sz="1800" b="1" dirty="0" smtClean="0"/>
              <a:t>œuvre </a:t>
            </a:r>
            <a:r>
              <a:rPr lang="fr-FR" sz="1800" b="1" dirty="0" smtClean="0"/>
              <a:t>dans le cadre de son parcours professionnel</a:t>
            </a:r>
            <a:endParaRPr lang="fr-FR" sz="1800" dirty="0" smtClean="0">
              <a:latin typeface="Verdana" pitchFamily="34" charset="0"/>
              <a:cs typeface="Verdana" pitchFamily="34" charset="0"/>
            </a:endParaRPr>
          </a:p>
          <a:p>
            <a:pPr algn="just">
              <a:defRPr/>
            </a:pPr>
            <a:r>
              <a:rPr lang="fr-FR" sz="1800" dirty="0" smtClean="0"/>
              <a:t>1 -­ L’agent dans son environnement professionnel propre</a:t>
            </a:r>
            <a:endParaRPr lang="fr-FR" sz="1800" dirty="0" smtClean="0">
              <a:latin typeface="Verdana" pitchFamily="34" charset="0"/>
              <a:cs typeface="Verdana" pitchFamily="34" charset="0"/>
            </a:endParaRPr>
          </a:p>
          <a:p>
            <a:pPr algn="just">
              <a:defRPr/>
            </a:pPr>
            <a:r>
              <a:rPr lang="fr-FR" sz="1800" dirty="0" smtClean="0"/>
              <a:t>2 -­ L’agent inscrit dans une dimension collective</a:t>
            </a:r>
            <a:endParaRPr lang="fr-FR" sz="1800" dirty="0" smtClean="0">
              <a:latin typeface="Verdana" pitchFamily="34" charset="0"/>
              <a:cs typeface="Verdana" pitchFamily="34" charset="0"/>
            </a:endParaRPr>
          </a:p>
          <a:p>
            <a:r>
              <a:rPr lang="fr-FR" sz="1800" dirty="0" smtClean="0"/>
              <a:t>3 -­ L’agent et son engagement dans une démarche individuelle et collective</a:t>
            </a:r>
          </a:p>
          <a:p>
            <a:r>
              <a:rPr lang="fr-FR" sz="1800" dirty="0" smtClean="0"/>
              <a:t>de développement professionnel</a:t>
            </a:r>
          </a:p>
          <a:p>
            <a:endParaRPr lang="fr-FR" sz="1800" dirty="0" smtClean="0">
              <a:latin typeface="Verdana" pitchFamily="34" charset="0"/>
              <a:cs typeface="Verdana" pitchFamily="34" charset="0"/>
            </a:endParaRPr>
          </a:p>
          <a:p>
            <a:pPr algn="just">
              <a:defRPr/>
            </a:pPr>
            <a:r>
              <a:rPr lang="fr-FR" sz="1800" b="1" dirty="0" smtClean="0"/>
              <a:t>III -­ Souhait(s) d’évolution professionnelle, de diversification des fonctions</a:t>
            </a:r>
            <a:endParaRPr lang="fr-FR" sz="1800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9155" name="Titre 2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520700"/>
          </a:xfrm>
        </p:spPr>
        <p:txBody>
          <a:bodyPr/>
          <a:lstStyle/>
          <a:p>
            <a:r>
              <a:rPr lang="fr-FR" altLang="fr-FR" dirty="0">
                <a:latin typeface="Verdana" pitchFamily="34" charset="0"/>
                <a:cs typeface="Verdana" pitchFamily="34" charset="0"/>
              </a:rPr>
              <a:t>3</a:t>
            </a:r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/ Déroulement du RV de carrière : pour l’agent, en trois volets</a:t>
            </a:r>
          </a:p>
        </p:txBody>
      </p:sp>
      <p:sp>
        <p:nvSpPr>
          <p:cNvPr id="49157" name="Espace réservé du pied de page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NOUVEAU</a:t>
            </a:r>
          </a:p>
        </p:txBody>
      </p:sp>
      <p:sp>
        <p:nvSpPr>
          <p:cNvPr id="49158" name="Espace réservé du numéro de diapositive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B2ABDA1-1B12-4ACE-8BE4-B3798D82915A}" type="slidenum">
              <a:rPr lang="fr-FR" altLang="fr-FR" smtClean="0">
                <a:solidFill>
                  <a:srgbClr val="AFB1A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altLang="fr-FR" smtClean="0">
              <a:solidFill>
                <a:srgbClr val="AFB1A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u texte vertical 1"/>
          <p:cNvSpPr>
            <a:spLocks noGrp="1"/>
          </p:cNvSpPr>
          <p:nvPr>
            <p:ph type="body" orient="vert" idx="1"/>
          </p:nvPr>
        </p:nvSpPr>
        <p:spPr>
          <a:xfrm>
            <a:off x="457200" y="1468397"/>
            <a:ext cx="8229600" cy="5314950"/>
          </a:xfrm>
        </p:spPr>
        <p:txBody>
          <a:bodyPr vert="horz"/>
          <a:lstStyle/>
          <a:p>
            <a:pPr algn="just">
              <a:defRPr/>
            </a:pPr>
            <a:endParaRPr lang="fr-FR" sz="1800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9155" name="Titre 2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520700"/>
          </a:xfrm>
        </p:spPr>
        <p:txBody>
          <a:bodyPr/>
          <a:lstStyle/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4/ Déroulement du RV de carrière : le modèle de compte-rendu (grille 5A)</a:t>
            </a:r>
          </a:p>
        </p:txBody>
      </p:sp>
      <p:sp>
        <p:nvSpPr>
          <p:cNvPr id="49157" name="Espace réservé du pied de page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NOUVEAU</a:t>
            </a:r>
          </a:p>
        </p:txBody>
      </p:sp>
      <p:sp>
        <p:nvSpPr>
          <p:cNvPr id="49158" name="Espace réservé du numéro de diapositive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B2ABDA1-1B12-4ACE-8BE4-B3798D82915A}" type="slidenum">
              <a:rPr lang="fr-FR" altLang="fr-FR" smtClean="0">
                <a:solidFill>
                  <a:srgbClr val="AFB1A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altLang="fr-FR" smtClean="0">
              <a:solidFill>
                <a:srgbClr val="AFB1A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934" y="2033586"/>
            <a:ext cx="8267865" cy="457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3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u texte vertical 1"/>
          <p:cNvSpPr>
            <a:spLocks noGrp="1"/>
          </p:cNvSpPr>
          <p:nvPr>
            <p:ph type="body" orient="vert" idx="1"/>
          </p:nvPr>
        </p:nvSpPr>
        <p:spPr>
          <a:xfrm>
            <a:off x="457200" y="1468397"/>
            <a:ext cx="8229600" cy="5314950"/>
          </a:xfrm>
        </p:spPr>
        <p:txBody>
          <a:bodyPr vert="horz"/>
          <a:lstStyle/>
          <a:p>
            <a:pPr algn="just">
              <a:defRPr/>
            </a:pPr>
            <a:endParaRPr lang="fr-FR" sz="1800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9155" name="Titre 2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520700"/>
          </a:xfrm>
        </p:spPr>
        <p:txBody>
          <a:bodyPr/>
          <a:lstStyle/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4/ Déroulement du RV de carrière : le modèle de compte-rendu (grille 5B)</a:t>
            </a:r>
          </a:p>
        </p:txBody>
      </p:sp>
      <p:sp>
        <p:nvSpPr>
          <p:cNvPr id="49157" name="Espace réservé du pied de page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NOUVEAU</a:t>
            </a:r>
          </a:p>
        </p:txBody>
      </p:sp>
      <p:sp>
        <p:nvSpPr>
          <p:cNvPr id="49158" name="Espace réservé du numéro de diapositive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B2ABDA1-1B12-4ACE-8BE4-B3798D82915A}" type="slidenum">
              <a:rPr lang="fr-FR" altLang="fr-FR" smtClean="0">
                <a:solidFill>
                  <a:srgbClr val="AFB1A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altLang="fr-FR" smtClean="0">
              <a:solidFill>
                <a:srgbClr val="AFB1A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68397"/>
            <a:ext cx="8229600" cy="523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88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68396"/>
            <a:ext cx="8150230" cy="4923159"/>
          </a:xfrm>
          <a:prstGeom prst="rect">
            <a:avLst/>
          </a:prstGeom>
        </p:spPr>
      </p:pic>
      <p:sp>
        <p:nvSpPr>
          <p:cNvPr id="49154" name="Espace réservé du texte vertical 1"/>
          <p:cNvSpPr>
            <a:spLocks noGrp="1"/>
          </p:cNvSpPr>
          <p:nvPr>
            <p:ph type="body" orient="vert" idx="1"/>
          </p:nvPr>
        </p:nvSpPr>
        <p:spPr>
          <a:xfrm>
            <a:off x="457200" y="1468397"/>
            <a:ext cx="8229600" cy="5314950"/>
          </a:xfrm>
        </p:spPr>
        <p:txBody>
          <a:bodyPr vert="horz"/>
          <a:lstStyle/>
          <a:p>
            <a:pPr algn="just">
              <a:defRPr/>
            </a:pPr>
            <a:endParaRPr lang="fr-FR" sz="1800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49155" name="Titre 2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520700"/>
          </a:xfrm>
        </p:spPr>
        <p:txBody>
          <a:bodyPr/>
          <a:lstStyle/>
          <a:p>
            <a:r>
              <a:rPr lang="fr-FR" altLang="fr-FR" dirty="0" smtClean="0">
                <a:latin typeface="Verdana" pitchFamily="34" charset="0"/>
                <a:cs typeface="Verdana" pitchFamily="34" charset="0"/>
              </a:rPr>
              <a:t>4/ Déroulement du RV de carrière : le modèle de compte-rendu (partie commune)</a:t>
            </a:r>
          </a:p>
        </p:txBody>
      </p:sp>
      <p:sp>
        <p:nvSpPr>
          <p:cNvPr id="49157" name="Espace réservé du pied de page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NOUVEAU</a:t>
            </a:r>
          </a:p>
        </p:txBody>
      </p:sp>
      <p:sp>
        <p:nvSpPr>
          <p:cNvPr id="49158" name="Espace réservé du numéro de diapositive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B2ABDA1-1B12-4ACE-8BE4-B3798D82915A}" type="slidenum">
              <a:rPr lang="fr-FR" altLang="fr-FR" smtClean="0">
                <a:solidFill>
                  <a:srgbClr val="AFB1A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 altLang="fr-FR" smtClean="0">
              <a:solidFill>
                <a:srgbClr val="AFB1A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02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AMU_isa">
  <a:themeElements>
    <a:clrScheme name="Personnalisée 1">
      <a:dk1>
        <a:srgbClr val="000000"/>
      </a:dk1>
      <a:lt1>
        <a:sysClr val="window" lastClr="FFFFFF"/>
      </a:lt1>
      <a:dk2>
        <a:srgbClr val="235BAA"/>
      </a:dk2>
      <a:lt2>
        <a:srgbClr val="AFB1A5"/>
      </a:lt2>
      <a:accent1>
        <a:srgbClr val="0080FF"/>
      </a:accent1>
      <a:accent2>
        <a:srgbClr val="51C2A9"/>
      </a:accent2>
      <a:accent3>
        <a:srgbClr val="7EC251"/>
      </a:accent3>
      <a:accent4>
        <a:srgbClr val="AFB1A5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lIns="0" tIns="0" rIns="0" bIns="0" anchor="ctr"/>
      <a:lstStyle>
        <a:defPPr>
          <a:defRPr sz="1000" b="1" baseline="0" dirty="0" smtClean="0">
            <a:solidFill>
              <a:srgbClr val="FFFFFF"/>
            </a:solidFill>
            <a:latin typeface="Verdana" charset="0"/>
            <a:cs typeface="Arial" charset="0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Personnalisée 1">
      <a:dk1>
        <a:srgbClr val="000000"/>
      </a:dk1>
      <a:lt1>
        <a:sysClr val="window" lastClr="FFFFFF"/>
      </a:lt1>
      <a:dk2>
        <a:srgbClr val="235BAA"/>
      </a:dk2>
      <a:lt2>
        <a:srgbClr val="AFB1A5"/>
      </a:lt2>
      <a:accent1>
        <a:srgbClr val="0080FF"/>
      </a:accent1>
      <a:accent2>
        <a:srgbClr val="51C2A9"/>
      </a:accent2>
      <a:accent3>
        <a:srgbClr val="7EC251"/>
      </a:accent3>
      <a:accent4>
        <a:srgbClr val="AFB1A5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onception personnalisée">
  <a:themeElements>
    <a:clrScheme name="Personnalisée 1">
      <a:dk1>
        <a:srgbClr val="000000"/>
      </a:dk1>
      <a:lt1>
        <a:sysClr val="window" lastClr="FFFFFF"/>
      </a:lt1>
      <a:dk2>
        <a:srgbClr val="235BAA"/>
      </a:dk2>
      <a:lt2>
        <a:srgbClr val="AFB1A5"/>
      </a:lt2>
      <a:accent1>
        <a:srgbClr val="0080FF"/>
      </a:accent1>
      <a:accent2>
        <a:srgbClr val="51C2A9"/>
      </a:accent2>
      <a:accent3>
        <a:srgbClr val="7EC251"/>
      </a:accent3>
      <a:accent4>
        <a:srgbClr val="AFB1A5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Conception personnalisée">
  <a:themeElements>
    <a:clrScheme name="Personnalisée 1">
      <a:dk1>
        <a:srgbClr val="000000"/>
      </a:dk1>
      <a:lt1>
        <a:sysClr val="window" lastClr="FFFFFF"/>
      </a:lt1>
      <a:dk2>
        <a:srgbClr val="235BAA"/>
      </a:dk2>
      <a:lt2>
        <a:srgbClr val="AFB1A5"/>
      </a:lt2>
      <a:accent1>
        <a:srgbClr val="0080FF"/>
      </a:accent1>
      <a:accent2>
        <a:srgbClr val="51C2A9"/>
      </a:accent2>
      <a:accent3>
        <a:srgbClr val="7EC251"/>
      </a:accent3>
      <a:accent4>
        <a:srgbClr val="AFB1A5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3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ThèmeAMU2018">
  <a:themeElements>
    <a:clrScheme name="Personnalisée 1">
      <a:dk1>
        <a:srgbClr val="000000"/>
      </a:dk1>
      <a:lt1>
        <a:sysClr val="window" lastClr="FFFFFF"/>
      </a:lt1>
      <a:dk2>
        <a:srgbClr val="235BAA"/>
      </a:dk2>
      <a:lt2>
        <a:srgbClr val="AFB1A5"/>
      </a:lt2>
      <a:accent1>
        <a:srgbClr val="0080FF"/>
      </a:accent1>
      <a:accent2>
        <a:srgbClr val="51C2A9"/>
      </a:accent2>
      <a:accent3>
        <a:srgbClr val="7EC251"/>
      </a:accent3>
      <a:accent4>
        <a:srgbClr val="AFB1A5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lIns="0" tIns="0" rIns="0" bIns="0" anchor="ctr"/>
      <a:lstStyle>
        <a:defPPr>
          <a:defRPr sz="1000" b="1" baseline="0" dirty="0" smtClean="0">
            <a:solidFill>
              <a:srgbClr val="FFFFFF"/>
            </a:solidFill>
            <a:latin typeface="Verdana" charset="0"/>
            <a:cs typeface="Arial" charset="0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1_ThèmeAMU2018">
  <a:themeElements>
    <a:clrScheme name="Personnalisée 1">
      <a:dk1>
        <a:srgbClr val="000000"/>
      </a:dk1>
      <a:lt1>
        <a:sysClr val="window" lastClr="FFFFFF"/>
      </a:lt1>
      <a:dk2>
        <a:srgbClr val="235BAA"/>
      </a:dk2>
      <a:lt2>
        <a:srgbClr val="AFB1A5"/>
      </a:lt2>
      <a:accent1>
        <a:srgbClr val="0080FF"/>
      </a:accent1>
      <a:accent2>
        <a:srgbClr val="51C2A9"/>
      </a:accent2>
      <a:accent3>
        <a:srgbClr val="7EC251"/>
      </a:accent3>
      <a:accent4>
        <a:srgbClr val="AFB1A5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lIns="0" tIns="0" rIns="0" bIns="0" anchor="ctr"/>
      <a:lstStyle>
        <a:defPPr>
          <a:defRPr sz="1000" b="1" baseline="0" dirty="0" smtClean="0">
            <a:solidFill>
              <a:srgbClr val="FFFFFF"/>
            </a:solidFill>
            <a:latin typeface="Verdana" charset="0"/>
            <a:cs typeface="Arial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ppt_AMU_isa.thmx</Template>
  <TotalTime>5209</TotalTime>
  <Words>332</Words>
  <Application>Microsoft Office PowerPoint</Application>
  <PresentationFormat>Affichage à l'écran (4:3)</PresentationFormat>
  <Paragraphs>96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9</vt:i4>
      </vt:variant>
      <vt:variant>
        <vt:lpstr>Titres des diapositives</vt:lpstr>
      </vt:variant>
      <vt:variant>
        <vt:i4>9</vt:i4>
      </vt:variant>
    </vt:vector>
  </HeadingPairs>
  <TitlesOfParts>
    <vt:vector size="24" baseType="lpstr">
      <vt:lpstr>ＭＳ Ｐゴシック</vt:lpstr>
      <vt:lpstr>Arial</vt:lpstr>
      <vt:lpstr>Calibri</vt:lpstr>
      <vt:lpstr>Lucida Grande</vt:lpstr>
      <vt:lpstr>Verdana</vt:lpstr>
      <vt:lpstr>Wingdings</vt:lpstr>
      <vt:lpstr>ppt_AMU_isa</vt:lpstr>
      <vt:lpstr>Conception personnalisée</vt:lpstr>
      <vt:lpstr>1_Thème Office</vt:lpstr>
      <vt:lpstr>1_Conception personnalisée</vt:lpstr>
      <vt:lpstr>2_Thème Office</vt:lpstr>
      <vt:lpstr>2_Conception personnalisée</vt:lpstr>
      <vt:lpstr>3_Thème Office</vt:lpstr>
      <vt:lpstr>ThèmeAMU2018</vt:lpstr>
      <vt:lpstr>1_ThèmeAMU2018</vt:lpstr>
      <vt:lpstr>Le rendez-vous de carrière des enseignants du second degré</vt:lpstr>
      <vt:lpstr>SOMMAIRE</vt:lpstr>
      <vt:lpstr>1/ Introduction</vt:lpstr>
      <vt:lpstr>1/ Introduction</vt:lpstr>
      <vt:lpstr>2/ les enseignants du 2nd degré affectés dans l’enseignement supérieur</vt:lpstr>
      <vt:lpstr>3/ Déroulement du RV de carrière : pour l’agent, en trois volets</vt:lpstr>
      <vt:lpstr>4/ Déroulement du RV de carrière : le modèle de compte-rendu (grille 5A)</vt:lpstr>
      <vt:lpstr>4/ Déroulement du RV de carrière : le modèle de compte-rendu (grille 5B)</vt:lpstr>
      <vt:lpstr>4/ Déroulement du RV de carrière : le modèle de compte-rendu (partie commune)</vt:lpstr>
    </vt:vector>
  </TitlesOfParts>
  <Company>Université de la Méditerranée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Roulet</dc:creator>
  <cp:lastModifiedBy>CAILLE Bertrand</cp:lastModifiedBy>
  <cp:revision>413</cp:revision>
  <cp:lastPrinted>2018-04-16T11:34:22Z</cp:lastPrinted>
  <dcterms:created xsi:type="dcterms:W3CDTF">2012-01-10T08:01:10Z</dcterms:created>
  <dcterms:modified xsi:type="dcterms:W3CDTF">2018-04-18T14:21:14Z</dcterms:modified>
</cp:coreProperties>
</file>